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IBM Plex Sans" charset="1" panose="020B0503050203000203"/>
      <p:regular r:id="rId12"/>
    </p:embeddedFont>
    <p:embeddedFont>
      <p:font typeface="IBM Plex Sans Bold" charset="1" panose="020B0803050203000203"/>
      <p:regular r:id="rId13"/>
    </p:embeddedFont>
    <p:embeddedFont>
      <p:font typeface="IBM Plex Sans Italics" charset="1" panose="020B0503050203000203"/>
      <p:regular r:id="rId14"/>
    </p:embeddedFont>
    <p:embeddedFont>
      <p:font typeface="IBM Plex Sans Bold Italics" charset="1" panose="020B0803050203000203"/>
      <p:regular r:id="rId15"/>
    </p:embeddedFont>
    <p:embeddedFont>
      <p:font typeface="IBM Plex Sans Thin" charset="1" panose="020B0203050203000203"/>
      <p:regular r:id="rId16"/>
    </p:embeddedFont>
    <p:embeddedFont>
      <p:font typeface="IBM Plex Sans Thin Italics" charset="1" panose="020B0203050203000203"/>
      <p:regular r:id="rId17"/>
    </p:embeddedFont>
    <p:embeddedFont>
      <p:font typeface="IBM Plex Sans Medium" charset="1" panose="020B0603050203000203"/>
      <p:regular r:id="rId18"/>
    </p:embeddedFont>
    <p:embeddedFont>
      <p:font typeface="IBM Plex Sans Medium Italics" charset="1" panose="020B060305020300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jpe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jpeg" Type="http://schemas.openxmlformats.org/officeDocument/2006/relationships/image"/><Relationship Id="rId5" Target="../media/image7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85.png" Type="http://schemas.openxmlformats.org/officeDocument/2006/relationships/image"/><Relationship Id="rId3" Target="../media/image86.svg" Type="http://schemas.openxmlformats.org/officeDocument/2006/relationships/image"/><Relationship Id="rId4" Target="../media/image87.jpeg" Type="http://schemas.openxmlformats.org/officeDocument/2006/relationships/image"/><Relationship Id="rId5" Target="../media/image22.png" Type="http://schemas.openxmlformats.org/officeDocument/2006/relationships/image"/><Relationship Id="rId6" Target="../media/image88.svg" Type="http://schemas.openxmlformats.org/officeDocument/2006/relationships/image"/><Relationship Id="rId7" Target="../media/image89.jpe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png" Type="http://schemas.openxmlformats.org/officeDocument/2006/relationships/image"/><Relationship Id="rId12" Target="../media/image102.png" Type="http://schemas.openxmlformats.org/officeDocument/2006/relationships/image"/><Relationship Id="rId13" Target="../media/image103.png" Type="http://schemas.openxmlformats.org/officeDocument/2006/relationships/image"/><Relationship Id="rId14" Target="../media/image104.png" Type="http://schemas.openxmlformats.org/officeDocument/2006/relationships/image"/><Relationship Id="rId15" Target="../media/image105.png" Type="http://schemas.openxmlformats.org/officeDocument/2006/relationships/image"/><Relationship Id="rId16" Target="../media/image106.png" Type="http://schemas.openxmlformats.org/officeDocument/2006/relationships/image"/><Relationship Id="rId17" Target="../media/image107.svg" Type="http://schemas.openxmlformats.org/officeDocument/2006/relationships/image"/><Relationship Id="rId18" Target="../media/image108.png" Type="http://schemas.openxmlformats.org/officeDocument/2006/relationships/image"/><Relationship Id="rId19" Target="../media/image109.png" Type="http://schemas.openxmlformats.org/officeDocument/2006/relationships/image"/><Relationship Id="rId2" Target="../media/image92.png" Type="http://schemas.openxmlformats.org/officeDocument/2006/relationships/image"/><Relationship Id="rId20" Target="../media/image110.svg" Type="http://schemas.openxmlformats.org/officeDocument/2006/relationships/image"/><Relationship Id="rId21" Target="../media/image111.png" Type="http://schemas.openxmlformats.org/officeDocument/2006/relationships/image"/><Relationship Id="rId22" Target="../media/image112.png" Type="http://schemas.openxmlformats.org/officeDocument/2006/relationships/image"/><Relationship Id="rId23" Target="../media/image113.svg" Type="http://schemas.openxmlformats.org/officeDocument/2006/relationships/image"/><Relationship Id="rId24" Target="../media/image114.png" Type="http://schemas.openxmlformats.org/officeDocument/2006/relationships/image"/><Relationship Id="rId25" Target="../media/image115.png" Type="http://schemas.openxmlformats.org/officeDocument/2006/relationships/image"/><Relationship Id="rId26" Target="../media/image116.svg" Type="http://schemas.openxmlformats.org/officeDocument/2006/relationships/image"/><Relationship Id="rId27" Target="../media/image117.png" Type="http://schemas.openxmlformats.org/officeDocument/2006/relationships/image"/><Relationship Id="rId28" Target="../media/image3.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 Id="rId7" Target="../media/image97.png" Type="http://schemas.openxmlformats.org/officeDocument/2006/relationships/image"/><Relationship Id="rId8" Target="../media/image98.svg" Type="http://schemas.openxmlformats.org/officeDocument/2006/relationships/image"/><Relationship Id="rId9" Target="../media/image9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jpe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sv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jpe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jpeg" Type="http://schemas.openxmlformats.org/officeDocument/2006/relationships/image"/><Relationship Id="rId7" Target="../media/image51.jpeg" Type="http://schemas.openxmlformats.org/officeDocument/2006/relationships/image"/><Relationship Id="rId8" Target="../media/image5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23"/>
        </a:solidFill>
      </p:bgPr>
    </p:bg>
    <p:spTree>
      <p:nvGrpSpPr>
        <p:cNvPr id="1" name=""/>
        <p:cNvGrpSpPr/>
        <p:nvPr/>
      </p:nvGrpSpPr>
      <p:grpSpPr>
        <a:xfrm>
          <a:off x="0" y="0"/>
          <a:ext cx="0" cy="0"/>
          <a:chOff x="0" y="0"/>
          <a:chExt cx="0" cy="0"/>
        </a:xfrm>
      </p:grpSpPr>
      <p:sp>
        <p:nvSpPr>
          <p:cNvPr name="Freeform 2" id="2"/>
          <p:cNvSpPr/>
          <p:nvPr/>
        </p:nvSpPr>
        <p:spPr>
          <a:xfrm flipH="false" flipV="false" rot="0">
            <a:off x="-958977" y="-63503"/>
            <a:ext cx="19310480" cy="10413997"/>
          </a:xfrm>
          <a:custGeom>
            <a:avLst/>
            <a:gdLst/>
            <a:ahLst/>
            <a:cxnLst/>
            <a:rect r="r" b="b" t="t" l="l"/>
            <a:pathLst>
              <a:path h="10413997" w="19310480">
                <a:moveTo>
                  <a:pt x="0" y="0"/>
                </a:moveTo>
                <a:lnTo>
                  <a:pt x="19310480" y="0"/>
                </a:lnTo>
                <a:lnTo>
                  <a:pt x="19310480"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04806" y="1028700"/>
            <a:ext cx="2982914" cy="2130653"/>
          </a:xfrm>
          <a:custGeom>
            <a:avLst/>
            <a:gdLst/>
            <a:ahLst/>
            <a:cxnLst/>
            <a:rect r="r" b="b" t="t" l="l"/>
            <a:pathLst>
              <a:path h="2130653" w="2982914">
                <a:moveTo>
                  <a:pt x="0" y="0"/>
                </a:moveTo>
                <a:lnTo>
                  <a:pt x="2982914" y="0"/>
                </a:lnTo>
                <a:lnTo>
                  <a:pt x="2982914" y="2130653"/>
                </a:lnTo>
                <a:lnTo>
                  <a:pt x="0" y="2130653"/>
                </a:lnTo>
                <a:lnTo>
                  <a:pt x="0" y="0"/>
                </a:lnTo>
                <a:close/>
              </a:path>
            </a:pathLst>
          </a:custGeom>
          <a:blipFill>
            <a:blip r:embed="rId4"/>
            <a:stretch>
              <a:fillRect l="0" t="0" r="0" b="0"/>
            </a:stretch>
          </a:blipFill>
        </p:spPr>
      </p:sp>
      <p:sp>
        <p:nvSpPr>
          <p:cNvPr name="TextBox 4" id="4"/>
          <p:cNvSpPr txBox="true"/>
          <p:nvPr/>
        </p:nvSpPr>
        <p:spPr>
          <a:xfrm rot="0">
            <a:off x="3487560" y="3948732"/>
            <a:ext cx="11312766" cy="2599684"/>
          </a:xfrm>
          <a:prstGeom prst="rect">
            <a:avLst/>
          </a:prstGeom>
        </p:spPr>
        <p:txBody>
          <a:bodyPr anchor="t" rtlCol="false" tIns="0" lIns="0" bIns="0" rIns="0">
            <a:spAutoFit/>
          </a:bodyPr>
          <a:lstStyle/>
          <a:p>
            <a:pPr algn="ctr">
              <a:lnSpc>
                <a:spcPts val="9979"/>
              </a:lnSpc>
            </a:pPr>
            <a:r>
              <a:rPr lang="en-US" sz="9999" spc="499">
                <a:solidFill>
                  <a:srgbClr val="000000"/>
                </a:solidFill>
                <a:latin typeface="Disket Mono Bold"/>
              </a:rPr>
              <a:t>Welcome</a:t>
            </a:r>
          </a:p>
          <a:p>
            <a:pPr algn="ctr">
              <a:lnSpc>
                <a:spcPts val="9979"/>
              </a:lnSpc>
            </a:pPr>
            <a:r>
              <a:rPr lang="en-US" sz="9999" spc="499">
                <a:solidFill>
                  <a:srgbClr val="000000"/>
                </a:solidFill>
                <a:latin typeface="Disket Mono Bold"/>
              </a:rPr>
              <a:t>Abroad</a:t>
            </a:r>
          </a:p>
        </p:txBody>
      </p:sp>
      <p:sp>
        <p:nvSpPr>
          <p:cNvPr name="TextBox 5" id="5"/>
          <p:cNvSpPr txBox="true"/>
          <p:nvPr/>
        </p:nvSpPr>
        <p:spPr>
          <a:xfrm rot="0">
            <a:off x="7890948" y="7877337"/>
            <a:ext cx="2505894" cy="438798"/>
          </a:xfrm>
          <a:prstGeom prst="rect">
            <a:avLst/>
          </a:prstGeom>
        </p:spPr>
        <p:txBody>
          <a:bodyPr anchor="t" rtlCol="false" tIns="0" lIns="0" bIns="0" rIns="0">
            <a:spAutoFit/>
          </a:bodyPr>
          <a:lstStyle/>
          <a:p>
            <a:pPr algn="l">
              <a:lnSpc>
                <a:spcPts val="3639"/>
              </a:lnSpc>
            </a:pPr>
            <a:r>
              <a:rPr lang="en-US" sz="2599" spc="155">
                <a:solidFill>
                  <a:srgbClr val="F6F1E9"/>
                </a:solidFill>
                <a:latin typeface="IBM Plex Sans Bold"/>
              </a:rPr>
              <a:t>02 MAY,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551" y="411461"/>
            <a:ext cx="8617058" cy="9502188"/>
          </a:xfrm>
          <a:custGeom>
            <a:avLst/>
            <a:gdLst/>
            <a:ahLst/>
            <a:cxnLst/>
            <a:rect r="r" b="b" t="t" l="l"/>
            <a:pathLst>
              <a:path h="9502188" w="8617058">
                <a:moveTo>
                  <a:pt x="0" y="0"/>
                </a:moveTo>
                <a:lnTo>
                  <a:pt x="8617058" y="0"/>
                </a:lnTo>
                <a:lnTo>
                  <a:pt x="8617058" y="9502188"/>
                </a:lnTo>
                <a:lnTo>
                  <a:pt x="0" y="9502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99130" y="6427594"/>
            <a:ext cx="8008220" cy="3422542"/>
          </a:xfrm>
          <a:custGeom>
            <a:avLst/>
            <a:gdLst/>
            <a:ahLst/>
            <a:cxnLst/>
            <a:rect r="r" b="b" t="t" l="l"/>
            <a:pathLst>
              <a:path h="3422542" w="8008220">
                <a:moveTo>
                  <a:pt x="0" y="0"/>
                </a:moveTo>
                <a:lnTo>
                  <a:pt x="8008219" y="0"/>
                </a:lnTo>
                <a:lnTo>
                  <a:pt x="8008219" y="3422542"/>
                </a:lnTo>
                <a:lnTo>
                  <a:pt x="0" y="3422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735626" y="411461"/>
            <a:ext cx="8346329" cy="4259532"/>
          </a:xfrm>
          <a:custGeom>
            <a:avLst/>
            <a:gdLst/>
            <a:ahLst/>
            <a:cxnLst/>
            <a:rect r="r" b="b" t="t" l="l"/>
            <a:pathLst>
              <a:path h="4259532" w="8346329">
                <a:moveTo>
                  <a:pt x="0" y="0"/>
                </a:moveTo>
                <a:lnTo>
                  <a:pt x="8346329" y="0"/>
                </a:lnTo>
                <a:lnTo>
                  <a:pt x="8346329" y="4259532"/>
                </a:lnTo>
                <a:lnTo>
                  <a:pt x="0" y="42595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42041" y="1482004"/>
            <a:ext cx="6551171" cy="1870710"/>
          </a:xfrm>
          <a:prstGeom prst="rect">
            <a:avLst/>
          </a:prstGeom>
        </p:spPr>
        <p:txBody>
          <a:bodyPr anchor="t" rtlCol="false" tIns="0" lIns="0" bIns="0" rIns="0">
            <a:spAutoFit/>
          </a:bodyPr>
          <a:lstStyle/>
          <a:p>
            <a:pPr algn="r">
              <a:lnSpc>
                <a:spcPts val="3750"/>
              </a:lnSpc>
            </a:pPr>
            <a:r>
              <a:rPr lang="en-US" sz="2700" spc="162">
                <a:solidFill>
                  <a:srgbClr val="000000"/>
                </a:solidFill>
                <a:latin typeface="IBM Plex Sans"/>
              </a:rPr>
              <a:t>Upholding respect, integrity, and professionalism is at the core of our Code of Conduct, ensuring a safe and inclusive workplace.</a:t>
            </a:r>
          </a:p>
        </p:txBody>
      </p:sp>
      <p:sp>
        <p:nvSpPr>
          <p:cNvPr name="TextBox 6" id="6"/>
          <p:cNvSpPr txBox="true"/>
          <p:nvPr/>
        </p:nvSpPr>
        <p:spPr>
          <a:xfrm rot="0">
            <a:off x="1386107" y="7434643"/>
            <a:ext cx="6407144" cy="1870710"/>
          </a:xfrm>
          <a:prstGeom prst="rect">
            <a:avLst/>
          </a:prstGeom>
        </p:spPr>
        <p:txBody>
          <a:bodyPr anchor="t" rtlCol="false" tIns="0" lIns="0" bIns="0" rIns="0">
            <a:spAutoFit/>
          </a:bodyPr>
          <a:lstStyle/>
          <a:p>
            <a:pPr algn="r">
              <a:lnSpc>
                <a:spcPts val="3750"/>
              </a:lnSpc>
            </a:pPr>
            <a:r>
              <a:rPr lang="en-US" sz="2700" spc="162">
                <a:solidFill>
                  <a:srgbClr val="F6F1E9"/>
                </a:solidFill>
                <a:latin typeface="IBM Plex Sans"/>
              </a:rPr>
              <a:t>We prioritize a healthy work-life balance, offering flexible work hours to optimize productivity and personal well-being.</a:t>
            </a:r>
          </a:p>
        </p:txBody>
      </p:sp>
      <p:sp>
        <p:nvSpPr>
          <p:cNvPr name="TextBox 7" id="7"/>
          <p:cNvSpPr txBox="true"/>
          <p:nvPr/>
        </p:nvSpPr>
        <p:spPr>
          <a:xfrm rot="0">
            <a:off x="10494616" y="7434643"/>
            <a:ext cx="6427318" cy="187071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We invest in your professional development, providing opportunities for training, skill-building, and advancement within the company.</a:t>
            </a:r>
          </a:p>
        </p:txBody>
      </p:sp>
      <p:sp>
        <p:nvSpPr>
          <p:cNvPr name="TextBox 8" id="8"/>
          <p:cNvSpPr txBox="true"/>
          <p:nvPr/>
        </p:nvSpPr>
        <p:spPr>
          <a:xfrm rot="0">
            <a:off x="10494616" y="1482004"/>
            <a:ext cx="6512700" cy="1870710"/>
          </a:xfrm>
          <a:prstGeom prst="rect">
            <a:avLst/>
          </a:prstGeom>
        </p:spPr>
        <p:txBody>
          <a:bodyPr anchor="t" rtlCol="false" tIns="0" lIns="0" bIns="0" rIns="0">
            <a:spAutoFit/>
          </a:bodyPr>
          <a:lstStyle/>
          <a:p>
            <a:pPr algn="l">
              <a:lnSpc>
                <a:spcPts val="3750"/>
              </a:lnSpc>
            </a:pPr>
            <a:r>
              <a:rPr lang="en-US" sz="2700" spc="162">
                <a:solidFill>
                  <a:srgbClr val="F6F1E9"/>
                </a:solidFill>
                <a:latin typeface="IBM Plex Sans"/>
              </a:rPr>
              <a:t>Open and collaborative</a:t>
            </a:r>
          </a:p>
          <a:p>
            <a:pPr algn="l">
              <a:lnSpc>
                <a:spcPts val="3750"/>
              </a:lnSpc>
            </a:pPr>
            <a:r>
              <a:rPr lang="en-US" sz="2700" spc="162">
                <a:solidFill>
                  <a:srgbClr val="F6F1E9"/>
                </a:solidFill>
                <a:latin typeface="IBM Plex Sans"/>
              </a:rPr>
              <a:t>communication is encouraged through regular team updates, meetings, and accessible management.</a:t>
            </a:r>
          </a:p>
        </p:txBody>
      </p:sp>
      <p:sp>
        <p:nvSpPr>
          <p:cNvPr name="TextBox 9" id="9"/>
          <p:cNvSpPr txBox="true"/>
          <p:nvPr/>
        </p:nvSpPr>
        <p:spPr>
          <a:xfrm rot="0">
            <a:off x="4020207" y="984037"/>
            <a:ext cx="3773072" cy="480622"/>
          </a:xfrm>
          <a:prstGeom prst="rect">
            <a:avLst/>
          </a:prstGeom>
        </p:spPr>
        <p:txBody>
          <a:bodyPr anchor="t" rtlCol="false" tIns="0" lIns="0" bIns="0" rIns="0">
            <a:spAutoFit/>
          </a:bodyPr>
          <a:lstStyle/>
          <a:p>
            <a:pPr algn="l">
              <a:lnSpc>
                <a:spcPts val="4059"/>
              </a:lnSpc>
            </a:pPr>
            <a:r>
              <a:rPr lang="en-US" sz="2899" spc="173">
                <a:solidFill>
                  <a:srgbClr val="000000"/>
                </a:solidFill>
                <a:latin typeface="IBM Plex Sans Bold"/>
              </a:rPr>
              <a:t>CODE OF CONDUCT</a:t>
            </a:r>
          </a:p>
        </p:txBody>
      </p:sp>
      <p:sp>
        <p:nvSpPr>
          <p:cNvPr name="TextBox 10" id="10"/>
          <p:cNvSpPr txBox="true"/>
          <p:nvPr/>
        </p:nvSpPr>
        <p:spPr>
          <a:xfrm rot="0">
            <a:off x="3513144" y="6936676"/>
            <a:ext cx="4280097" cy="480622"/>
          </a:xfrm>
          <a:prstGeom prst="rect">
            <a:avLst/>
          </a:prstGeom>
        </p:spPr>
        <p:txBody>
          <a:bodyPr anchor="t" rtlCol="false" tIns="0" lIns="0" bIns="0" rIns="0">
            <a:spAutoFit/>
          </a:bodyPr>
          <a:lstStyle/>
          <a:p>
            <a:pPr algn="l">
              <a:lnSpc>
                <a:spcPts val="4059"/>
              </a:lnSpc>
            </a:pPr>
            <a:r>
              <a:rPr lang="en-US" sz="2899" spc="173">
                <a:solidFill>
                  <a:srgbClr val="F6F1E9"/>
                </a:solidFill>
                <a:latin typeface="IBM Plex Sans Bold"/>
              </a:rPr>
              <a:t>WORK-LIFE BALANCE</a:t>
            </a:r>
          </a:p>
        </p:txBody>
      </p:sp>
      <p:sp>
        <p:nvSpPr>
          <p:cNvPr name="TextBox 11" id="11"/>
          <p:cNvSpPr txBox="true"/>
          <p:nvPr/>
        </p:nvSpPr>
        <p:spPr>
          <a:xfrm rot="0">
            <a:off x="10494616" y="6936676"/>
            <a:ext cx="4973441" cy="480622"/>
          </a:xfrm>
          <a:prstGeom prst="rect">
            <a:avLst/>
          </a:prstGeom>
        </p:spPr>
        <p:txBody>
          <a:bodyPr anchor="t" rtlCol="false" tIns="0" lIns="0" bIns="0" rIns="0">
            <a:spAutoFit/>
          </a:bodyPr>
          <a:lstStyle/>
          <a:p>
            <a:pPr algn="l">
              <a:lnSpc>
                <a:spcPts val="4059"/>
              </a:lnSpc>
            </a:pPr>
            <a:r>
              <a:rPr lang="en-US" sz="2899" spc="173">
                <a:solidFill>
                  <a:srgbClr val="000000"/>
                </a:solidFill>
                <a:latin typeface="IBM Plex Sans Bold"/>
              </a:rPr>
              <a:t>PROFESSIONAL GROWTH</a:t>
            </a:r>
          </a:p>
        </p:txBody>
      </p:sp>
      <p:sp>
        <p:nvSpPr>
          <p:cNvPr name="TextBox 12" id="12"/>
          <p:cNvSpPr txBox="true"/>
          <p:nvPr/>
        </p:nvSpPr>
        <p:spPr>
          <a:xfrm rot="0">
            <a:off x="10494616" y="984037"/>
            <a:ext cx="6013637" cy="480622"/>
          </a:xfrm>
          <a:prstGeom prst="rect">
            <a:avLst/>
          </a:prstGeom>
        </p:spPr>
        <p:txBody>
          <a:bodyPr anchor="t" rtlCol="false" tIns="0" lIns="0" bIns="0" rIns="0">
            <a:spAutoFit/>
          </a:bodyPr>
          <a:lstStyle/>
          <a:p>
            <a:pPr algn="l">
              <a:lnSpc>
                <a:spcPts val="4059"/>
              </a:lnSpc>
            </a:pPr>
            <a:r>
              <a:rPr lang="en-US" sz="2899" spc="173">
                <a:solidFill>
                  <a:srgbClr val="F6F1E9"/>
                </a:solidFill>
                <a:latin typeface="IBM Plex Sans Bold"/>
              </a:rPr>
              <a:t>COMMUNICATION GUIDELINES</a:t>
            </a:r>
          </a:p>
        </p:txBody>
      </p:sp>
      <p:sp>
        <p:nvSpPr>
          <p:cNvPr name="TextBox 13" id="13"/>
          <p:cNvSpPr txBox="true"/>
          <p:nvPr/>
        </p:nvSpPr>
        <p:spPr>
          <a:xfrm rot="0">
            <a:off x="1531753" y="4478598"/>
            <a:ext cx="15224274" cy="1193416"/>
          </a:xfrm>
          <a:prstGeom prst="rect">
            <a:avLst/>
          </a:prstGeom>
        </p:spPr>
        <p:txBody>
          <a:bodyPr anchor="t" rtlCol="false" tIns="0" lIns="0" bIns="0" rIns="0">
            <a:spAutoFit/>
          </a:bodyPr>
          <a:lstStyle/>
          <a:p>
            <a:pPr algn="l">
              <a:lnSpc>
                <a:spcPts val="9799"/>
              </a:lnSpc>
            </a:pPr>
            <a:r>
              <a:rPr lang="en-US" sz="6999" spc="349">
                <a:solidFill>
                  <a:srgbClr val="000000"/>
                </a:solidFill>
                <a:latin typeface="Disket Mono Bold"/>
              </a:rPr>
              <a:t>Policies and Procedures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8" y="0"/>
            <a:ext cx="5047517" cy="10283885"/>
          </a:xfrm>
          <a:custGeom>
            <a:avLst/>
            <a:gdLst/>
            <a:ahLst/>
            <a:cxnLst/>
            <a:rect r="r" b="b" t="t" l="l"/>
            <a:pathLst>
              <a:path h="10283885" w="5047517">
                <a:moveTo>
                  <a:pt x="0" y="0"/>
                </a:moveTo>
                <a:lnTo>
                  <a:pt x="5047517" y="0"/>
                </a:lnTo>
                <a:lnTo>
                  <a:pt x="5047517" y="10283885"/>
                </a:lnTo>
                <a:lnTo>
                  <a:pt x="0" y="10283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5484173" y="1721272"/>
            <a:ext cx="2803827" cy="2819105"/>
            <a:chOff x="0" y="0"/>
            <a:chExt cx="2803830" cy="2819108"/>
          </a:xfrm>
        </p:grpSpPr>
        <p:sp>
          <p:nvSpPr>
            <p:cNvPr name="Freeform 4" id="4"/>
            <p:cNvSpPr/>
            <p:nvPr/>
          </p:nvSpPr>
          <p:spPr>
            <a:xfrm flipH="false" flipV="false" rot="0">
              <a:off x="0" y="0"/>
              <a:ext cx="2803906" cy="2819146"/>
            </a:xfrm>
            <a:custGeom>
              <a:avLst/>
              <a:gdLst/>
              <a:ahLst/>
              <a:cxnLst/>
              <a:rect r="r" b="b" t="t" l="l"/>
              <a:pathLst>
                <a:path h="2819146" w="2803906">
                  <a:moveTo>
                    <a:pt x="2255266" y="563880"/>
                  </a:moveTo>
                  <a:lnTo>
                    <a:pt x="2255266" y="2255266"/>
                  </a:lnTo>
                  <a:lnTo>
                    <a:pt x="563880" y="2255266"/>
                  </a:lnTo>
                  <a:lnTo>
                    <a:pt x="563880" y="563880"/>
                  </a:lnTo>
                  <a:close/>
                  <a:moveTo>
                    <a:pt x="2349246" y="0"/>
                  </a:moveTo>
                  <a:cubicBezTo>
                    <a:pt x="2297303" y="0"/>
                    <a:pt x="2255266" y="42037"/>
                    <a:pt x="2255266" y="93980"/>
                  </a:cubicBezTo>
                  <a:lnTo>
                    <a:pt x="2255266" y="375920"/>
                  </a:lnTo>
                  <a:lnTo>
                    <a:pt x="469900" y="375920"/>
                  </a:lnTo>
                  <a:cubicBezTo>
                    <a:pt x="417957" y="375920"/>
                    <a:pt x="375920" y="417957"/>
                    <a:pt x="375920" y="469900"/>
                  </a:cubicBezTo>
                  <a:lnTo>
                    <a:pt x="375920" y="2255266"/>
                  </a:lnTo>
                  <a:lnTo>
                    <a:pt x="93980" y="2255266"/>
                  </a:lnTo>
                  <a:cubicBezTo>
                    <a:pt x="42037" y="2255266"/>
                    <a:pt x="0" y="2297303"/>
                    <a:pt x="0" y="2349246"/>
                  </a:cubicBezTo>
                  <a:cubicBezTo>
                    <a:pt x="0" y="2401189"/>
                    <a:pt x="42037" y="2443226"/>
                    <a:pt x="93980" y="2443226"/>
                  </a:cubicBezTo>
                  <a:lnTo>
                    <a:pt x="375920" y="2443226"/>
                  </a:lnTo>
                  <a:lnTo>
                    <a:pt x="375920" y="2725166"/>
                  </a:lnTo>
                  <a:cubicBezTo>
                    <a:pt x="375920" y="2777109"/>
                    <a:pt x="417957" y="2819146"/>
                    <a:pt x="469900" y="2819146"/>
                  </a:cubicBezTo>
                  <a:cubicBezTo>
                    <a:pt x="521843" y="2819146"/>
                    <a:pt x="563880" y="2777109"/>
                    <a:pt x="563880" y="2725166"/>
                  </a:cubicBezTo>
                  <a:lnTo>
                    <a:pt x="563880" y="2443226"/>
                  </a:lnTo>
                  <a:lnTo>
                    <a:pt x="2349246" y="2443226"/>
                  </a:lnTo>
                  <a:cubicBezTo>
                    <a:pt x="2401189" y="2443226"/>
                    <a:pt x="2443226" y="2401189"/>
                    <a:pt x="2443226" y="2349246"/>
                  </a:cubicBezTo>
                  <a:lnTo>
                    <a:pt x="2443226" y="563880"/>
                  </a:lnTo>
                  <a:lnTo>
                    <a:pt x="2725166" y="563880"/>
                  </a:lnTo>
                  <a:cubicBezTo>
                    <a:pt x="2758059" y="563880"/>
                    <a:pt x="2787142" y="546989"/>
                    <a:pt x="2803906" y="521335"/>
                  </a:cubicBezTo>
                  <a:lnTo>
                    <a:pt x="2803906" y="521335"/>
                  </a:lnTo>
                  <a:lnTo>
                    <a:pt x="2803906" y="418465"/>
                  </a:lnTo>
                  <a:lnTo>
                    <a:pt x="2803906" y="418465"/>
                  </a:lnTo>
                  <a:cubicBezTo>
                    <a:pt x="2787142" y="392811"/>
                    <a:pt x="2758186" y="375920"/>
                    <a:pt x="2725166" y="375920"/>
                  </a:cubicBezTo>
                  <a:lnTo>
                    <a:pt x="2443226" y="375920"/>
                  </a:lnTo>
                  <a:lnTo>
                    <a:pt x="2443226" y="93980"/>
                  </a:lnTo>
                  <a:cubicBezTo>
                    <a:pt x="2443226" y="42037"/>
                    <a:pt x="2401189" y="0"/>
                    <a:pt x="2349246" y="0"/>
                  </a:cubicBezTo>
                  <a:close/>
                </a:path>
              </a:pathLst>
            </a:custGeom>
            <a:solidFill>
              <a:srgbClr val="F6F087"/>
            </a:solidFill>
          </p:spPr>
        </p:sp>
      </p:grpSp>
      <p:grpSp>
        <p:nvGrpSpPr>
          <p:cNvPr name="Group 5" id="5"/>
          <p:cNvGrpSpPr/>
          <p:nvPr/>
        </p:nvGrpSpPr>
        <p:grpSpPr>
          <a:xfrm rot="0">
            <a:off x="899379" y="1927908"/>
            <a:ext cx="6873535" cy="6431175"/>
            <a:chOff x="0" y="0"/>
            <a:chExt cx="9164714" cy="8574900"/>
          </a:xfrm>
        </p:grpSpPr>
        <p:sp>
          <p:nvSpPr>
            <p:cNvPr name="Freeform 6" id="6"/>
            <p:cNvSpPr/>
            <p:nvPr/>
          </p:nvSpPr>
          <p:spPr>
            <a:xfrm flipH="false" flipV="false" rot="0">
              <a:off x="0" y="0"/>
              <a:ext cx="9164701" cy="8574913"/>
            </a:xfrm>
            <a:custGeom>
              <a:avLst/>
              <a:gdLst/>
              <a:ahLst/>
              <a:cxnLst/>
              <a:rect r="r" b="b" t="t" l="l"/>
              <a:pathLst>
                <a:path h="8574913" w="9164701">
                  <a:moveTo>
                    <a:pt x="368300" y="0"/>
                  </a:moveTo>
                  <a:cubicBezTo>
                    <a:pt x="270637" y="0"/>
                    <a:pt x="176911" y="38862"/>
                    <a:pt x="107823" y="107823"/>
                  </a:cubicBezTo>
                  <a:cubicBezTo>
                    <a:pt x="38735" y="176784"/>
                    <a:pt x="0" y="270637"/>
                    <a:pt x="0" y="368300"/>
                  </a:cubicBezTo>
                  <a:lnTo>
                    <a:pt x="0" y="8206613"/>
                  </a:lnTo>
                  <a:cubicBezTo>
                    <a:pt x="0" y="8304276"/>
                    <a:pt x="38862" y="8398002"/>
                    <a:pt x="107823" y="8467090"/>
                  </a:cubicBezTo>
                  <a:cubicBezTo>
                    <a:pt x="176784" y="8536178"/>
                    <a:pt x="270510" y="8574913"/>
                    <a:pt x="368300" y="8574913"/>
                  </a:cubicBezTo>
                  <a:lnTo>
                    <a:pt x="8796401" y="8574913"/>
                  </a:lnTo>
                  <a:cubicBezTo>
                    <a:pt x="8894064" y="8574913"/>
                    <a:pt x="8987790" y="8536051"/>
                    <a:pt x="9056878" y="8467090"/>
                  </a:cubicBezTo>
                  <a:cubicBezTo>
                    <a:pt x="9125966" y="8398129"/>
                    <a:pt x="9164701" y="8304403"/>
                    <a:pt x="9164701" y="8206613"/>
                  </a:cubicBezTo>
                  <a:lnTo>
                    <a:pt x="9164701" y="368300"/>
                  </a:lnTo>
                  <a:cubicBezTo>
                    <a:pt x="9164701" y="270637"/>
                    <a:pt x="9125839" y="176911"/>
                    <a:pt x="9056878" y="107823"/>
                  </a:cubicBezTo>
                  <a:cubicBezTo>
                    <a:pt x="8987917" y="38735"/>
                    <a:pt x="8894064" y="0"/>
                    <a:pt x="8796401" y="0"/>
                  </a:cubicBezTo>
                  <a:close/>
                </a:path>
              </a:pathLst>
            </a:custGeom>
            <a:blipFill>
              <a:blip r:embed="rId4"/>
              <a:stretch>
                <a:fillRect l="0" t="-30208" r="0" b="-30108"/>
              </a:stretch>
            </a:blipFill>
          </p:spPr>
        </p:sp>
      </p:grpSp>
      <p:sp>
        <p:nvSpPr>
          <p:cNvPr name="Freeform 7" id="7"/>
          <p:cNvSpPr/>
          <p:nvPr/>
        </p:nvSpPr>
        <p:spPr>
          <a:xfrm flipH="false" flipV="false" rot="0">
            <a:off x="835885" y="1657779"/>
            <a:ext cx="7622476" cy="7691847"/>
          </a:xfrm>
          <a:custGeom>
            <a:avLst/>
            <a:gdLst/>
            <a:ahLst/>
            <a:cxnLst/>
            <a:rect r="r" b="b" t="t" l="l"/>
            <a:pathLst>
              <a:path h="7691847" w="7622476">
                <a:moveTo>
                  <a:pt x="0" y="0"/>
                </a:moveTo>
                <a:lnTo>
                  <a:pt x="7622477" y="0"/>
                </a:lnTo>
                <a:lnTo>
                  <a:pt x="7622477" y="7691847"/>
                </a:lnTo>
                <a:lnTo>
                  <a:pt x="0" y="76918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866670" y="1117063"/>
            <a:ext cx="665045" cy="1031586"/>
          </a:xfrm>
          <a:custGeom>
            <a:avLst/>
            <a:gdLst/>
            <a:ahLst/>
            <a:cxnLst/>
            <a:rect r="r" b="b" t="t" l="l"/>
            <a:pathLst>
              <a:path h="1031586" w="665045">
                <a:moveTo>
                  <a:pt x="0" y="0"/>
                </a:moveTo>
                <a:lnTo>
                  <a:pt x="665045" y="0"/>
                </a:lnTo>
                <a:lnTo>
                  <a:pt x="665045" y="1031587"/>
                </a:lnTo>
                <a:lnTo>
                  <a:pt x="0" y="1031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822531" y="2534593"/>
            <a:ext cx="7922371" cy="1812541"/>
          </a:xfrm>
          <a:prstGeom prst="rect">
            <a:avLst/>
          </a:prstGeom>
        </p:spPr>
        <p:txBody>
          <a:bodyPr anchor="t" rtlCol="false" tIns="0" lIns="0" bIns="0" rIns="0">
            <a:spAutoFit/>
          </a:bodyPr>
          <a:lstStyle/>
          <a:p>
            <a:pPr algn="just">
              <a:lnSpc>
                <a:spcPts val="6971"/>
              </a:lnSpc>
            </a:pPr>
            <a:r>
              <a:rPr lang="en-US" sz="6999" spc="349">
                <a:solidFill>
                  <a:srgbClr val="000000"/>
                </a:solidFill>
                <a:latin typeface="Disket Mono Bold"/>
              </a:rPr>
              <a:t>Training and Development</a:t>
            </a:r>
          </a:p>
        </p:txBody>
      </p:sp>
      <p:sp>
        <p:nvSpPr>
          <p:cNvPr name="TextBox 10" id="10"/>
          <p:cNvSpPr txBox="true"/>
          <p:nvPr/>
        </p:nvSpPr>
        <p:spPr>
          <a:xfrm rot="0">
            <a:off x="8822531" y="5004816"/>
            <a:ext cx="8405851" cy="425196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Our training program equips you with the skills and knowledge to thrive in your role and contribute meaningfully. From comprehensive onboarding to ongoing professional development opportunities, we provide the tools for success. Workshops, mentorship, and access to external resources ensure you stay ahead in your career. Welcome to a culture of continuous learning and innovation.</a:t>
            </a:r>
          </a:p>
        </p:txBody>
      </p:sp>
      <p:sp>
        <p:nvSpPr>
          <p:cNvPr name="Freeform 11" id="11"/>
          <p:cNvSpPr/>
          <p:nvPr/>
        </p:nvSpPr>
        <p:spPr>
          <a:xfrm flipH="false" flipV="false" rot="0">
            <a:off x="9729543" y="903708"/>
            <a:ext cx="1742918" cy="1244941"/>
          </a:xfrm>
          <a:custGeom>
            <a:avLst/>
            <a:gdLst/>
            <a:ahLst/>
            <a:cxnLst/>
            <a:rect r="r" b="b" t="t" l="l"/>
            <a:pathLst>
              <a:path h="1244941" w="1742918">
                <a:moveTo>
                  <a:pt x="0" y="0"/>
                </a:moveTo>
                <a:lnTo>
                  <a:pt x="1742917" y="0"/>
                </a:lnTo>
                <a:lnTo>
                  <a:pt x="1742917" y="1244941"/>
                </a:lnTo>
                <a:lnTo>
                  <a:pt x="0" y="1244941"/>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8614010" cy="6188707"/>
          </a:xfrm>
          <a:custGeom>
            <a:avLst/>
            <a:gdLst/>
            <a:ahLst/>
            <a:cxnLst/>
            <a:rect r="r" b="b" t="t" l="l"/>
            <a:pathLst>
              <a:path h="6188707" w="8614010">
                <a:moveTo>
                  <a:pt x="0" y="0"/>
                </a:moveTo>
                <a:lnTo>
                  <a:pt x="8614010" y="0"/>
                </a:lnTo>
                <a:lnTo>
                  <a:pt x="8614010" y="6188707"/>
                </a:lnTo>
                <a:lnTo>
                  <a:pt x="0" y="6188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93" y="6408544"/>
            <a:ext cx="8008220" cy="3422542"/>
          </a:xfrm>
          <a:custGeom>
            <a:avLst/>
            <a:gdLst/>
            <a:ahLst/>
            <a:cxnLst/>
            <a:rect r="r" b="b" t="t" l="l"/>
            <a:pathLst>
              <a:path h="3422542" w="8008220">
                <a:moveTo>
                  <a:pt x="0" y="0"/>
                </a:moveTo>
                <a:lnTo>
                  <a:pt x="8008220" y="0"/>
                </a:lnTo>
                <a:lnTo>
                  <a:pt x="8008220" y="3422542"/>
                </a:lnTo>
                <a:lnTo>
                  <a:pt x="0" y="3422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735626" y="392411"/>
            <a:ext cx="8615877" cy="9502188"/>
          </a:xfrm>
          <a:custGeom>
            <a:avLst/>
            <a:gdLst/>
            <a:ahLst/>
            <a:cxnLst/>
            <a:rect r="r" b="b" t="t" l="l"/>
            <a:pathLst>
              <a:path h="9502188" w="8615877">
                <a:moveTo>
                  <a:pt x="0" y="0"/>
                </a:moveTo>
                <a:lnTo>
                  <a:pt x="8615877" y="0"/>
                </a:lnTo>
                <a:lnTo>
                  <a:pt x="8615877" y="9502188"/>
                </a:lnTo>
                <a:lnTo>
                  <a:pt x="0" y="9502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30350" y="7543219"/>
            <a:ext cx="6062891" cy="1655445"/>
          </a:xfrm>
          <a:prstGeom prst="rect">
            <a:avLst/>
          </a:prstGeom>
        </p:spPr>
        <p:txBody>
          <a:bodyPr anchor="t" rtlCol="false" tIns="0" lIns="0" bIns="0" rIns="0">
            <a:spAutoFit/>
          </a:bodyPr>
          <a:lstStyle/>
          <a:p>
            <a:pPr algn="r">
              <a:lnSpc>
                <a:spcPts val="3300"/>
              </a:lnSpc>
            </a:pPr>
            <a:r>
              <a:rPr lang="en-US" sz="2400" spc="144">
                <a:solidFill>
                  <a:srgbClr val="F6F1E9"/>
                </a:solidFill>
                <a:latin typeface="IBM Plex Sans"/>
              </a:rPr>
              <a:t>Our kitchen is stocked with a variety of healthy snacks to keep you fueled throughout the day. We believe in nourishing your body and mind.</a:t>
            </a:r>
          </a:p>
        </p:txBody>
      </p:sp>
      <p:sp>
        <p:nvSpPr>
          <p:cNvPr name="TextBox 6" id="6"/>
          <p:cNvSpPr txBox="true"/>
          <p:nvPr/>
        </p:nvSpPr>
        <p:spPr>
          <a:xfrm rot="0">
            <a:off x="1699546" y="1590580"/>
            <a:ext cx="6093676" cy="1655445"/>
          </a:xfrm>
          <a:prstGeom prst="rect">
            <a:avLst/>
          </a:prstGeom>
        </p:spPr>
        <p:txBody>
          <a:bodyPr anchor="t" rtlCol="false" tIns="0" lIns="0" bIns="0" rIns="0">
            <a:spAutoFit/>
          </a:bodyPr>
          <a:lstStyle/>
          <a:p>
            <a:pPr algn="r">
              <a:lnSpc>
                <a:spcPts val="3300"/>
              </a:lnSpc>
            </a:pPr>
            <a:r>
              <a:rPr lang="en-US" sz="2400" spc="144">
                <a:solidFill>
                  <a:srgbClr val="000000"/>
                </a:solidFill>
                <a:latin typeface="IBM Plex Sans"/>
              </a:rPr>
              <a:t>Our workspaces are designed with your well-being in mind, featuring ergonomic furniture to support comfort and productivity.</a:t>
            </a:r>
          </a:p>
        </p:txBody>
      </p:sp>
      <p:sp>
        <p:nvSpPr>
          <p:cNvPr name="TextBox 7" id="7"/>
          <p:cNvSpPr txBox="true"/>
          <p:nvPr/>
        </p:nvSpPr>
        <p:spPr>
          <a:xfrm rot="0">
            <a:off x="10494616" y="1590580"/>
            <a:ext cx="6456588" cy="1655445"/>
          </a:xfrm>
          <a:prstGeom prst="rect">
            <a:avLst/>
          </a:prstGeom>
        </p:spPr>
        <p:txBody>
          <a:bodyPr anchor="t" rtlCol="false" tIns="0" lIns="0" bIns="0" rIns="0">
            <a:spAutoFit/>
          </a:bodyPr>
          <a:lstStyle/>
          <a:p>
            <a:pPr algn="just">
              <a:lnSpc>
                <a:spcPts val="3300"/>
              </a:lnSpc>
            </a:pPr>
            <a:r>
              <a:rPr lang="en-US" sz="2400" spc="144">
                <a:solidFill>
                  <a:srgbClr val="F6F1E9"/>
                </a:solidFill>
                <a:latin typeface="IBM Plex Sans"/>
              </a:rPr>
              <a:t>Enjoy break areas designed for relaxation and socialization. Flexible spaces cater to various needs, whether you prefer a quiet corner or a collaborative setting.</a:t>
            </a:r>
          </a:p>
        </p:txBody>
      </p:sp>
      <p:sp>
        <p:nvSpPr>
          <p:cNvPr name="TextBox 8" id="8"/>
          <p:cNvSpPr txBox="true"/>
          <p:nvPr/>
        </p:nvSpPr>
        <p:spPr>
          <a:xfrm rot="0">
            <a:off x="10494616" y="7543219"/>
            <a:ext cx="6545894" cy="1655445"/>
          </a:xfrm>
          <a:prstGeom prst="rect">
            <a:avLst/>
          </a:prstGeom>
        </p:spPr>
        <p:txBody>
          <a:bodyPr anchor="t" rtlCol="false" tIns="0" lIns="0" bIns="0" rIns="0">
            <a:spAutoFit/>
          </a:bodyPr>
          <a:lstStyle/>
          <a:p>
            <a:pPr algn="l">
              <a:lnSpc>
                <a:spcPts val="3300"/>
              </a:lnSpc>
            </a:pPr>
            <a:r>
              <a:rPr lang="en-US" sz="2400" spc="144">
                <a:solidFill>
                  <a:srgbClr val="000000"/>
                </a:solidFill>
                <a:latin typeface="IBM Plex Sans"/>
              </a:rPr>
              <a:t>Foster creativity and teamwork in our collaborative meeting spaces equipped</a:t>
            </a:r>
          </a:p>
          <a:p>
            <a:pPr algn="l">
              <a:lnSpc>
                <a:spcPts val="3300"/>
              </a:lnSpc>
            </a:pPr>
            <a:r>
              <a:rPr lang="en-US" sz="2400" spc="144">
                <a:solidFill>
                  <a:srgbClr val="000000"/>
                </a:solidFill>
                <a:latin typeface="IBM Plex Sans"/>
              </a:rPr>
              <a:t>with modern technology, making communication and collaboration seamless.</a:t>
            </a:r>
          </a:p>
        </p:txBody>
      </p:sp>
      <p:sp>
        <p:nvSpPr>
          <p:cNvPr name="TextBox 9" id="9"/>
          <p:cNvSpPr txBox="true"/>
          <p:nvPr/>
        </p:nvSpPr>
        <p:spPr>
          <a:xfrm rot="0">
            <a:off x="3041523" y="7007161"/>
            <a:ext cx="4751632" cy="427282"/>
          </a:xfrm>
          <a:prstGeom prst="rect">
            <a:avLst/>
          </a:prstGeom>
        </p:spPr>
        <p:txBody>
          <a:bodyPr anchor="t" rtlCol="false" tIns="0" lIns="0" bIns="0" rIns="0">
            <a:spAutoFit/>
          </a:bodyPr>
          <a:lstStyle/>
          <a:p>
            <a:pPr algn="l">
              <a:lnSpc>
                <a:spcPts val="3639"/>
              </a:lnSpc>
            </a:pPr>
            <a:r>
              <a:rPr lang="en-US" sz="2599" spc="155">
                <a:solidFill>
                  <a:srgbClr val="F6F1E9"/>
                </a:solidFill>
                <a:latin typeface="IBM Plex Sans Bold"/>
              </a:rPr>
              <a:t>HEALTHY SNACK OPTIONS</a:t>
            </a:r>
          </a:p>
        </p:txBody>
      </p:sp>
      <p:sp>
        <p:nvSpPr>
          <p:cNvPr name="TextBox 10" id="10"/>
          <p:cNvSpPr txBox="true"/>
          <p:nvPr/>
        </p:nvSpPr>
        <p:spPr>
          <a:xfrm rot="0">
            <a:off x="2480443" y="1054522"/>
            <a:ext cx="5312816" cy="427282"/>
          </a:xfrm>
          <a:prstGeom prst="rect">
            <a:avLst/>
          </a:prstGeom>
        </p:spPr>
        <p:txBody>
          <a:bodyPr anchor="t" rtlCol="false" tIns="0" lIns="0" bIns="0" rIns="0">
            <a:spAutoFit/>
          </a:bodyPr>
          <a:lstStyle/>
          <a:p>
            <a:pPr algn="l">
              <a:lnSpc>
                <a:spcPts val="3639"/>
              </a:lnSpc>
            </a:pPr>
            <a:r>
              <a:rPr lang="en-US" sz="2599" spc="155">
                <a:solidFill>
                  <a:srgbClr val="000000"/>
                </a:solidFill>
                <a:latin typeface="IBM Plex Sans Bold"/>
              </a:rPr>
              <a:t>ERGONOMIC WORKSTATIONS</a:t>
            </a:r>
          </a:p>
        </p:txBody>
      </p:sp>
      <p:sp>
        <p:nvSpPr>
          <p:cNvPr name="TextBox 11" id="11"/>
          <p:cNvSpPr txBox="true"/>
          <p:nvPr/>
        </p:nvSpPr>
        <p:spPr>
          <a:xfrm rot="0">
            <a:off x="10494616" y="1054522"/>
            <a:ext cx="4442660" cy="427282"/>
          </a:xfrm>
          <a:prstGeom prst="rect">
            <a:avLst/>
          </a:prstGeom>
        </p:spPr>
        <p:txBody>
          <a:bodyPr anchor="t" rtlCol="false" tIns="0" lIns="0" bIns="0" rIns="0">
            <a:spAutoFit/>
          </a:bodyPr>
          <a:lstStyle/>
          <a:p>
            <a:pPr algn="l">
              <a:lnSpc>
                <a:spcPts val="3639"/>
              </a:lnSpc>
            </a:pPr>
            <a:r>
              <a:rPr lang="en-US" sz="2599" spc="155">
                <a:solidFill>
                  <a:srgbClr val="F6F1E9"/>
                </a:solidFill>
                <a:latin typeface="IBM Plex Sans Bold"/>
              </a:rPr>
              <a:t>FLEXIBLE BREAK SPACES</a:t>
            </a:r>
          </a:p>
        </p:txBody>
      </p:sp>
      <p:sp>
        <p:nvSpPr>
          <p:cNvPr name="TextBox 12" id="12"/>
          <p:cNvSpPr txBox="true"/>
          <p:nvPr/>
        </p:nvSpPr>
        <p:spPr>
          <a:xfrm rot="0">
            <a:off x="10494616" y="7007161"/>
            <a:ext cx="6251991" cy="427282"/>
          </a:xfrm>
          <a:prstGeom prst="rect">
            <a:avLst/>
          </a:prstGeom>
        </p:spPr>
        <p:txBody>
          <a:bodyPr anchor="t" rtlCol="false" tIns="0" lIns="0" bIns="0" rIns="0">
            <a:spAutoFit/>
          </a:bodyPr>
          <a:lstStyle/>
          <a:p>
            <a:pPr algn="l">
              <a:lnSpc>
                <a:spcPts val="3639"/>
              </a:lnSpc>
            </a:pPr>
            <a:r>
              <a:rPr lang="en-US" sz="2599" spc="155">
                <a:solidFill>
                  <a:srgbClr val="000000"/>
                </a:solidFill>
                <a:latin typeface="IBM Plex Sans Bold"/>
              </a:rPr>
              <a:t>COLLABORATIVE MEETING SPACES</a:t>
            </a:r>
          </a:p>
        </p:txBody>
      </p:sp>
      <p:sp>
        <p:nvSpPr>
          <p:cNvPr name="TextBox 13" id="13"/>
          <p:cNvSpPr txBox="true"/>
          <p:nvPr/>
        </p:nvSpPr>
        <p:spPr>
          <a:xfrm rot="0">
            <a:off x="1199274" y="4478598"/>
            <a:ext cx="15889205" cy="1193416"/>
          </a:xfrm>
          <a:prstGeom prst="rect">
            <a:avLst/>
          </a:prstGeom>
        </p:spPr>
        <p:txBody>
          <a:bodyPr anchor="t" rtlCol="false" tIns="0" lIns="0" bIns="0" rIns="0">
            <a:spAutoFit/>
          </a:bodyPr>
          <a:lstStyle/>
          <a:p>
            <a:pPr algn="l">
              <a:lnSpc>
                <a:spcPts val="9799"/>
              </a:lnSpc>
            </a:pPr>
            <a:r>
              <a:rPr lang="en-US" sz="6999" spc="349">
                <a:solidFill>
                  <a:srgbClr val="000000"/>
                </a:solidFill>
                <a:latin typeface="Disket Mono Bold"/>
              </a:rPr>
              <a:t>Workspace and Facilities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18931" y="-63503"/>
            <a:ext cx="13035620" cy="10672020"/>
          </a:xfrm>
          <a:custGeom>
            <a:avLst/>
            <a:gdLst/>
            <a:ahLst/>
            <a:cxnLst/>
            <a:rect r="r" b="b" t="t" l="l"/>
            <a:pathLst>
              <a:path h="10672020" w="13035620">
                <a:moveTo>
                  <a:pt x="0" y="0"/>
                </a:moveTo>
                <a:lnTo>
                  <a:pt x="13035620" y="0"/>
                </a:lnTo>
                <a:lnTo>
                  <a:pt x="13035620" y="10672019"/>
                </a:lnTo>
                <a:lnTo>
                  <a:pt x="0" y="10672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30057" y="2301859"/>
            <a:ext cx="6074197" cy="5683282"/>
            <a:chOff x="0" y="0"/>
            <a:chExt cx="8098930" cy="7577709"/>
          </a:xfrm>
        </p:grpSpPr>
        <p:sp>
          <p:nvSpPr>
            <p:cNvPr name="Freeform 4" id="4"/>
            <p:cNvSpPr/>
            <p:nvPr/>
          </p:nvSpPr>
          <p:spPr>
            <a:xfrm flipH="false" flipV="false" rot="0">
              <a:off x="0" y="0"/>
              <a:ext cx="8098917" cy="7577709"/>
            </a:xfrm>
            <a:custGeom>
              <a:avLst/>
              <a:gdLst/>
              <a:ahLst/>
              <a:cxnLst/>
              <a:rect r="r" b="b" t="t" l="l"/>
              <a:pathLst>
                <a:path h="7577709" w="8098917">
                  <a:moveTo>
                    <a:pt x="367665" y="0"/>
                  </a:moveTo>
                  <a:cubicBezTo>
                    <a:pt x="270256" y="127"/>
                    <a:pt x="176784" y="38989"/>
                    <a:pt x="107823" y="107823"/>
                  </a:cubicBezTo>
                  <a:cubicBezTo>
                    <a:pt x="38862" y="176911"/>
                    <a:pt x="0" y="270637"/>
                    <a:pt x="0" y="368300"/>
                  </a:cubicBezTo>
                  <a:lnTo>
                    <a:pt x="0" y="7209409"/>
                  </a:lnTo>
                  <a:cubicBezTo>
                    <a:pt x="0" y="7307072"/>
                    <a:pt x="38862" y="7400798"/>
                    <a:pt x="107823" y="7469886"/>
                  </a:cubicBezTo>
                  <a:cubicBezTo>
                    <a:pt x="176784" y="7538974"/>
                    <a:pt x="270510" y="7577709"/>
                    <a:pt x="368300" y="7577709"/>
                  </a:cubicBezTo>
                  <a:lnTo>
                    <a:pt x="7730617" y="7577709"/>
                  </a:lnTo>
                  <a:cubicBezTo>
                    <a:pt x="7828280" y="7577709"/>
                    <a:pt x="7922006" y="7538847"/>
                    <a:pt x="7991094" y="7469886"/>
                  </a:cubicBezTo>
                  <a:cubicBezTo>
                    <a:pt x="8060182" y="7400925"/>
                    <a:pt x="8098917" y="7307199"/>
                    <a:pt x="8098917" y="7209409"/>
                  </a:cubicBezTo>
                  <a:lnTo>
                    <a:pt x="8098917" y="368300"/>
                  </a:lnTo>
                  <a:cubicBezTo>
                    <a:pt x="8098917" y="270637"/>
                    <a:pt x="8060055" y="176911"/>
                    <a:pt x="7991094" y="107823"/>
                  </a:cubicBezTo>
                  <a:cubicBezTo>
                    <a:pt x="7922133" y="38989"/>
                    <a:pt x="7828661" y="127"/>
                    <a:pt x="7731252" y="0"/>
                  </a:cubicBezTo>
                  <a:close/>
                </a:path>
              </a:pathLst>
            </a:custGeom>
            <a:blipFill>
              <a:blip r:embed="rId4"/>
              <a:stretch>
                <a:fillRect l="-20217" t="0" r="-20408" b="-198"/>
              </a:stretch>
            </a:blipFill>
          </p:spPr>
        </p:sp>
      </p:grpSp>
      <p:sp>
        <p:nvSpPr>
          <p:cNvPr name="Freeform 5" id="5"/>
          <p:cNvSpPr/>
          <p:nvPr/>
        </p:nvSpPr>
        <p:spPr>
          <a:xfrm flipH="false" flipV="false" rot="0">
            <a:off x="751370" y="614239"/>
            <a:ext cx="665045" cy="1031586"/>
          </a:xfrm>
          <a:custGeom>
            <a:avLst/>
            <a:gdLst/>
            <a:ahLst/>
            <a:cxnLst/>
            <a:rect r="r" b="b" t="t" l="l"/>
            <a:pathLst>
              <a:path h="1031586" w="665045">
                <a:moveTo>
                  <a:pt x="0" y="0"/>
                </a:moveTo>
                <a:lnTo>
                  <a:pt x="665045" y="0"/>
                </a:lnTo>
                <a:lnTo>
                  <a:pt x="665045" y="1031586"/>
                </a:lnTo>
                <a:lnTo>
                  <a:pt x="0" y="10315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28008" y="1524638"/>
            <a:ext cx="7882499" cy="8825865"/>
          </a:xfrm>
          <a:custGeom>
            <a:avLst/>
            <a:gdLst/>
            <a:ahLst/>
            <a:cxnLst/>
            <a:rect r="r" b="b" t="t" l="l"/>
            <a:pathLst>
              <a:path h="8825865" w="7882499">
                <a:moveTo>
                  <a:pt x="0" y="0"/>
                </a:moveTo>
                <a:lnTo>
                  <a:pt x="7882500" y="0"/>
                </a:lnTo>
                <a:lnTo>
                  <a:pt x="7882500" y="8825865"/>
                </a:lnTo>
                <a:lnTo>
                  <a:pt x="0" y="8825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07231" y="2171233"/>
            <a:ext cx="6786462" cy="2686425"/>
          </a:xfrm>
          <a:prstGeom prst="rect">
            <a:avLst/>
          </a:prstGeom>
        </p:spPr>
        <p:txBody>
          <a:bodyPr anchor="t" rtlCol="false" tIns="0" lIns="0" bIns="0" rIns="0">
            <a:spAutoFit/>
          </a:bodyPr>
          <a:lstStyle/>
          <a:p>
            <a:pPr algn="just">
              <a:lnSpc>
                <a:spcPts val="6971"/>
              </a:lnSpc>
            </a:pPr>
            <a:r>
              <a:rPr lang="en-US" sz="6999" spc="349">
                <a:solidFill>
                  <a:srgbClr val="000000"/>
                </a:solidFill>
                <a:latin typeface="Disket Mono Bold"/>
              </a:rPr>
              <a:t>Employee Wellness Snapshot</a:t>
            </a:r>
          </a:p>
        </p:txBody>
      </p:sp>
      <p:sp>
        <p:nvSpPr>
          <p:cNvPr name="TextBox 8" id="8"/>
          <p:cNvSpPr txBox="true"/>
          <p:nvPr/>
        </p:nvSpPr>
        <p:spPr>
          <a:xfrm rot="0">
            <a:off x="707231" y="5059566"/>
            <a:ext cx="7932649" cy="377571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Our wellness program includes ergonomic workspaces, fitness facilities, and relaxation rooms. With healthy snacks and flexible break areas, we promote physical and mental</a:t>
            </a:r>
          </a:p>
          <a:p>
            <a:pPr algn="l">
              <a:lnSpc>
                <a:spcPts val="3750"/>
              </a:lnSpc>
            </a:pPr>
            <a:r>
              <a:rPr lang="en-US" sz="2700" spc="162">
                <a:solidFill>
                  <a:srgbClr val="000000"/>
                </a:solidFill>
                <a:latin typeface="IBM Plex Sans"/>
              </a:rPr>
              <a:t>health. Beyond the workplace, we offer activities and workshops for a holistic</a:t>
            </a:r>
          </a:p>
          <a:p>
            <a:pPr algn="l">
              <a:lnSpc>
                <a:spcPts val="3750"/>
              </a:lnSpc>
            </a:pPr>
            <a:r>
              <a:rPr lang="en-US" sz="2700" spc="162">
                <a:solidFill>
                  <a:srgbClr val="000000"/>
                </a:solidFill>
                <a:latin typeface="IBM Plex Sans"/>
              </a:rPr>
              <a:t>approach to well-being. Welcome to a workplace where your health is a priority.</a:t>
            </a:r>
          </a:p>
        </p:txBody>
      </p:sp>
      <p:sp>
        <p:nvSpPr>
          <p:cNvPr name="Freeform 9" id="9"/>
          <p:cNvSpPr/>
          <p:nvPr/>
        </p:nvSpPr>
        <p:spPr>
          <a:xfrm flipH="false" flipV="false" rot="0">
            <a:off x="1717415" y="406229"/>
            <a:ext cx="1742918" cy="1244941"/>
          </a:xfrm>
          <a:custGeom>
            <a:avLst/>
            <a:gdLst/>
            <a:ahLst/>
            <a:cxnLst/>
            <a:rect r="r" b="b" t="t" l="l"/>
            <a:pathLst>
              <a:path h="1244941" w="1742918">
                <a:moveTo>
                  <a:pt x="0" y="0"/>
                </a:moveTo>
                <a:lnTo>
                  <a:pt x="1742918" y="0"/>
                </a:lnTo>
                <a:lnTo>
                  <a:pt x="1742918" y="1244942"/>
                </a:lnTo>
                <a:lnTo>
                  <a:pt x="0" y="1244942"/>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323"/>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63503"/>
            <a:ext cx="11150946" cy="10412254"/>
          </a:xfrm>
          <a:custGeom>
            <a:avLst/>
            <a:gdLst/>
            <a:ahLst/>
            <a:cxnLst/>
            <a:rect r="r" b="b" t="t" l="l"/>
            <a:pathLst>
              <a:path h="10412254" w="11150946">
                <a:moveTo>
                  <a:pt x="0" y="0"/>
                </a:moveTo>
                <a:lnTo>
                  <a:pt x="11150946" y="0"/>
                </a:lnTo>
                <a:lnTo>
                  <a:pt x="11150946" y="10412254"/>
                </a:lnTo>
                <a:lnTo>
                  <a:pt x="0" y="10412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6409" y="922858"/>
            <a:ext cx="5872020" cy="5872020"/>
            <a:chOff x="0" y="0"/>
            <a:chExt cx="7829360" cy="7829360"/>
          </a:xfrm>
        </p:grpSpPr>
        <p:sp>
          <p:nvSpPr>
            <p:cNvPr name="Freeform 4" id="4"/>
            <p:cNvSpPr/>
            <p:nvPr/>
          </p:nvSpPr>
          <p:spPr>
            <a:xfrm flipH="false" flipV="false" rot="0">
              <a:off x="0" y="0"/>
              <a:ext cx="7829296" cy="7829296"/>
            </a:xfrm>
            <a:custGeom>
              <a:avLst/>
              <a:gdLst/>
              <a:ahLst/>
              <a:cxnLst/>
              <a:rect r="r" b="b" t="t" l="l"/>
              <a:pathLst>
                <a:path h="7829296" w="7829296">
                  <a:moveTo>
                    <a:pt x="3914648" y="0"/>
                  </a:moveTo>
                  <a:cubicBezTo>
                    <a:pt x="1752600" y="0"/>
                    <a:pt x="0" y="1752600"/>
                    <a:pt x="0" y="3914648"/>
                  </a:cubicBezTo>
                  <a:cubicBezTo>
                    <a:pt x="0" y="6076696"/>
                    <a:pt x="1752600" y="7829296"/>
                    <a:pt x="3914648" y="7829296"/>
                  </a:cubicBezTo>
                  <a:cubicBezTo>
                    <a:pt x="6076188" y="7829296"/>
                    <a:pt x="7828407" y="6077458"/>
                    <a:pt x="7829296" y="3916172"/>
                  </a:cubicBezTo>
                  <a:lnTo>
                    <a:pt x="7829296" y="3914140"/>
                  </a:lnTo>
                  <a:cubicBezTo>
                    <a:pt x="7829169" y="1752473"/>
                    <a:pt x="6076569" y="0"/>
                    <a:pt x="3914648" y="0"/>
                  </a:cubicBezTo>
                  <a:close/>
                </a:path>
              </a:pathLst>
            </a:custGeom>
            <a:blipFill>
              <a:blip r:embed="rId4"/>
              <a:stretch>
                <a:fillRect l="0" t="-25047" r="0" b="-24954"/>
              </a:stretch>
            </a:blipFill>
          </p:spPr>
        </p:sp>
      </p:grpSp>
      <p:sp>
        <p:nvSpPr>
          <p:cNvPr name="Freeform 5" id="5"/>
          <p:cNvSpPr/>
          <p:nvPr/>
        </p:nvSpPr>
        <p:spPr>
          <a:xfrm flipH="false" flipV="false" rot="0">
            <a:off x="526409" y="922858"/>
            <a:ext cx="5872010" cy="5872010"/>
          </a:xfrm>
          <a:custGeom>
            <a:avLst/>
            <a:gdLst/>
            <a:ahLst/>
            <a:cxnLst/>
            <a:rect r="r" b="b" t="t" l="l"/>
            <a:pathLst>
              <a:path h="5872010" w="5872010">
                <a:moveTo>
                  <a:pt x="0" y="0"/>
                </a:moveTo>
                <a:lnTo>
                  <a:pt x="5872010" y="0"/>
                </a:lnTo>
                <a:lnTo>
                  <a:pt x="5872010" y="5872010"/>
                </a:lnTo>
                <a:lnTo>
                  <a:pt x="0" y="5872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149594" y="4634960"/>
            <a:ext cx="4729182" cy="4729182"/>
            <a:chOff x="0" y="0"/>
            <a:chExt cx="6305575" cy="6305575"/>
          </a:xfrm>
        </p:grpSpPr>
        <p:sp>
          <p:nvSpPr>
            <p:cNvPr name="Freeform 7" id="7"/>
            <p:cNvSpPr/>
            <p:nvPr/>
          </p:nvSpPr>
          <p:spPr>
            <a:xfrm flipH="false" flipV="false" rot="0">
              <a:off x="0" y="0"/>
              <a:ext cx="6305550" cy="6305550"/>
            </a:xfrm>
            <a:custGeom>
              <a:avLst/>
              <a:gdLst/>
              <a:ahLst/>
              <a:cxnLst/>
              <a:rect r="r" b="b" t="t" l="l"/>
              <a:pathLst>
                <a:path h="6305550" w="6305550">
                  <a:moveTo>
                    <a:pt x="3152775" y="0"/>
                  </a:moveTo>
                  <a:cubicBezTo>
                    <a:pt x="1411605" y="0"/>
                    <a:pt x="0" y="1411605"/>
                    <a:pt x="0" y="3152775"/>
                  </a:cubicBezTo>
                  <a:cubicBezTo>
                    <a:pt x="0" y="4893564"/>
                    <a:pt x="1410843" y="6304915"/>
                    <a:pt x="3151505" y="6305550"/>
                  </a:cubicBezTo>
                  <a:lnTo>
                    <a:pt x="3154045" y="6305550"/>
                  </a:lnTo>
                  <a:cubicBezTo>
                    <a:pt x="4894707" y="6304915"/>
                    <a:pt x="6305550" y="4893564"/>
                    <a:pt x="6305550" y="3152775"/>
                  </a:cubicBezTo>
                  <a:cubicBezTo>
                    <a:pt x="6305550" y="1411605"/>
                    <a:pt x="4894072" y="0"/>
                    <a:pt x="3152775" y="0"/>
                  </a:cubicBezTo>
                  <a:close/>
                </a:path>
              </a:pathLst>
            </a:custGeom>
            <a:blipFill>
              <a:blip r:embed="rId7"/>
              <a:stretch>
                <a:fillRect l="-24349" t="0" r="-24088" b="0"/>
              </a:stretch>
            </a:blipFill>
          </p:spPr>
        </p:sp>
      </p:grpSp>
      <p:grpSp>
        <p:nvGrpSpPr>
          <p:cNvPr name="Group 8" id="8"/>
          <p:cNvGrpSpPr>
            <a:grpSpLocks noChangeAspect="true"/>
          </p:cNvGrpSpPr>
          <p:nvPr/>
        </p:nvGrpSpPr>
        <p:grpSpPr>
          <a:xfrm rot="0">
            <a:off x="897598" y="1100042"/>
            <a:ext cx="1600914" cy="1231163"/>
            <a:chOff x="0" y="0"/>
            <a:chExt cx="1600911" cy="1231163"/>
          </a:xfrm>
        </p:grpSpPr>
        <p:sp>
          <p:nvSpPr>
            <p:cNvPr name="Freeform 9" id="9"/>
            <p:cNvSpPr/>
            <p:nvPr/>
          </p:nvSpPr>
          <p:spPr>
            <a:xfrm flipH="false" flipV="false" rot="0">
              <a:off x="428244" y="534035"/>
              <a:ext cx="633857" cy="633603"/>
            </a:xfrm>
            <a:custGeom>
              <a:avLst/>
              <a:gdLst/>
              <a:ahLst/>
              <a:cxnLst/>
              <a:rect r="r" b="b" t="t" l="l"/>
              <a:pathLst>
                <a:path h="633603" w="633857">
                  <a:moveTo>
                    <a:pt x="316992" y="510032"/>
                  </a:moveTo>
                  <a:cubicBezTo>
                    <a:pt x="210439" y="510032"/>
                    <a:pt x="123698" y="423291"/>
                    <a:pt x="123698" y="316738"/>
                  </a:cubicBezTo>
                  <a:cubicBezTo>
                    <a:pt x="123698" y="210185"/>
                    <a:pt x="210439" y="123444"/>
                    <a:pt x="316992" y="123444"/>
                  </a:cubicBezTo>
                  <a:cubicBezTo>
                    <a:pt x="423545" y="123444"/>
                    <a:pt x="510286" y="210185"/>
                    <a:pt x="510286" y="316738"/>
                  </a:cubicBezTo>
                  <a:cubicBezTo>
                    <a:pt x="510286" y="423291"/>
                    <a:pt x="423545" y="510032"/>
                    <a:pt x="316992" y="510032"/>
                  </a:cubicBezTo>
                  <a:close/>
                  <a:moveTo>
                    <a:pt x="619506" y="207264"/>
                  </a:moveTo>
                  <a:lnTo>
                    <a:pt x="535940" y="215265"/>
                  </a:lnTo>
                  <a:cubicBezTo>
                    <a:pt x="529844" y="202184"/>
                    <a:pt x="522605" y="189611"/>
                    <a:pt x="514350" y="177927"/>
                  </a:cubicBezTo>
                  <a:lnTo>
                    <a:pt x="562991" y="109474"/>
                  </a:lnTo>
                  <a:cubicBezTo>
                    <a:pt x="551180" y="95504"/>
                    <a:pt x="538226" y="82550"/>
                    <a:pt x="524256" y="70739"/>
                  </a:cubicBezTo>
                  <a:lnTo>
                    <a:pt x="455803" y="119380"/>
                  </a:lnTo>
                  <a:cubicBezTo>
                    <a:pt x="444119" y="111125"/>
                    <a:pt x="431546" y="103886"/>
                    <a:pt x="418465" y="97790"/>
                  </a:cubicBezTo>
                  <a:lnTo>
                    <a:pt x="426339" y="14224"/>
                  </a:lnTo>
                  <a:cubicBezTo>
                    <a:pt x="409321" y="8001"/>
                    <a:pt x="391668" y="3175"/>
                    <a:pt x="373380" y="0"/>
                  </a:cubicBezTo>
                  <a:lnTo>
                    <a:pt x="338455" y="76327"/>
                  </a:lnTo>
                  <a:cubicBezTo>
                    <a:pt x="331343" y="75692"/>
                    <a:pt x="324104" y="75184"/>
                    <a:pt x="316865" y="75184"/>
                  </a:cubicBezTo>
                  <a:lnTo>
                    <a:pt x="302387" y="75692"/>
                  </a:lnTo>
                  <a:lnTo>
                    <a:pt x="260350" y="0"/>
                  </a:lnTo>
                  <a:cubicBezTo>
                    <a:pt x="242062" y="3302"/>
                    <a:pt x="224409" y="8128"/>
                    <a:pt x="207391" y="14224"/>
                  </a:cubicBezTo>
                  <a:lnTo>
                    <a:pt x="215265" y="97790"/>
                  </a:lnTo>
                  <a:cubicBezTo>
                    <a:pt x="202057" y="103886"/>
                    <a:pt x="189611" y="111125"/>
                    <a:pt x="177927" y="119380"/>
                  </a:cubicBezTo>
                  <a:lnTo>
                    <a:pt x="109474" y="70739"/>
                  </a:lnTo>
                  <a:cubicBezTo>
                    <a:pt x="95504" y="82550"/>
                    <a:pt x="82550" y="95504"/>
                    <a:pt x="70739" y="109474"/>
                  </a:cubicBezTo>
                  <a:lnTo>
                    <a:pt x="119380" y="177927"/>
                  </a:lnTo>
                  <a:cubicBezTo>
                    <a:pt x="111125" y="189611"/>
                    <a:pt x="104013" y="202184"/>
                    <a:pt x="97790" y="215265"/>
                  </a:cubicBezTo>
                  <a:lnTo>
                    <a:pt x="14224" y="207391"/>
                  </a:lnTo>
                  <a:cubicBezTo>
                    <a:pt x="8001" y="224409"/>
                    <a:pt x="3175"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866" y="524129"/>
                  </a:lnTo>
                  <a:cubicBezTo>
                    <a:pt x="82677" y="538099"/>
                    <a:pt x="95631" y="551053"/>
                    <a:pt x="109601" y="562864"/>
                  </a:cubicBezTo>
                  <a:lnTo>
                    <a:pt x="178054" y="514223"/>
                  </a:lnTo>
                  <a:cubicBezTo>
                    <a:pt x="189738" y="522478"/>
                    <a:pt x="202311" y="529717"/>
                    <a:pt x="215392" y="535813"/>
                  </a:cubicBezTo>
                  <a:lnTo>
                    <a:pt x="207518" y="619379"/>
                  </a:lnTo>
                  <a:cubicBezTo>
                    <a:pt x="224536" y="625602"/>
                    <a:pt x="242189" y="630428"/>
                    <a:pt x="260477" y="633603"/>
                  </a:cubicBezTo>
                  <a:lnTo>
                    <a:pt x="295402" y="557276"/>
                  </a:lnTo>
                  <a:cubicBezTo>
                    <a:pt x="302514" y="557911"/>
                    <a:pt x="309753" y="558419"/>
                    <a:pt x="316992" y="558419"/>
                  </a:cubicBezTo>
                  <a:lnTo>
                    <a:pt x="331470" y="557911"/>
                  </a:lnTo>
                  <a:lnTo>
                    <a:pt x="373507" y="633603"/>
                  </a:lnTo>
                  <a:cubicBezTo>
                    <a:pt x="391795" y="630301"/>
                    <a:pt x="409448" y="625475"/>
                    <a:pt x="426466" y="619379"/>
                  </a:cubicBezTo>
                  <a:lnTo>
                    <a:pt x="418592" y="535813"/>
                  </a:lnTo>
                  <a:cubicBezTo>
                    <a:pt x="431800" y="529717"/>
                    <a:pt x="444246" y="522478"/>
                    <a:pt x="455930" y="514223"/>
                  </a:cubicBezTo>
                  <a:lnTo>
                    <a:pt x="524383" y="562864"/>
                  </a:lnTo>
                  <a:cubicBezTo>
                    <a:pt x="538353" y="551053"/>
                    <a:pt x="551307" y="538099"/>
                    <a:pt x="563118" y="524129"/>
                  </a:cubicBezTo>
                  <a:lnTo>
                    <a:pt x="514477" y="455676"/>
                  </a:lnTo>
                  <a:cubicBezTo>
                    <a:pt x="522732" y="443992"/>
                    <a:pt x="529971" y="431419"/>
                    <a:pt x="536067" y="418338"/>
                  </a:cubicBezTo>
                  <a:lnTo>
                    <a:pt x="619633" y="426212"/>
                  </a:lnTo>
                  <a:cubicBezTo>
                    <a:pt x="625856" y="409194"/>
                    <a:pt x="630682" y="391541"/>
                    <a:pt x="633857" y="373253"/>
                  </a:cubicBezTo>
                  <a:lnTo>
                    <a:pt x="557530" y="338455"/>
                  </a:lnTo>
                  <a:cubicBezTo>
                    <a:pt x="558165" y="331343"/>
                    <a:pt x="558673" y="324104"/>
                    <a:pt x="558673" y="316865"/>
                  </a:cubicBezTo>
                  <a:lnTo>
                    <a:pt x="558165" y="302387"/>
                  </a:lnTo>
                  <a:lnTo>
                    <a:pt x="633857" y="260350"/>
                  </a:lnTo>
                  <a:cubicBezTo>
                    <a:pt x="630555" y="242062"/>
                    <a:pt x="625729" y="224409"/>
                    <a:pt x="619633" y="207391"/>
                  </a:cubicBezTo>
                </a:path>
              </a:pathLst>
            </a:custGeom>
            <a:solidFill>
              <a:srgbClr val="FF8400"/>
            </a:solidFill>
          </p:spPr>
        </p:sp>
        <p:sp>
          <p:nvSpPr>
            <p:cNvPr name="Freeform 10" id="10"/>
            <p:cNvSpPr/>
            <p:nvPr/>
          </p:nvSpPr>
          <p:spPr>
            <a:xfrm flipH="false" flipV="false" rot="0">
              <a:off x="584200" y="689737"/>
              <a:ext cx="322072" cy="322072"/>
            </a:xfrm>
            <a:custGeom>
              <a:avLst/>
              <a:gdLst/>
              <a:ahLst/>
              <a:cxnLst/>
              <a:rect r="r" b="b" t="t" l="l"/>
              <a:pathLst>
                <a:path h="322072" w="322072">
                  <a:moveTo>
                    <a:pt x="161036" y="257683"/>
                  </a:moveTo>
                  <a:cubicBezTo>
                    <a:pt x="107696" y="257683"/>
                    <a:pt x="64389" y="214376"/>
                    <a:pt x="64389" y="161036"/>
                  </a:cubicBezTo>
                  <a:cubicBezTo>
                    <a:pt x="64389" y="107696"/>
                    <a:pt x="107696" y="64389"/>
                    <a:pt x="161036" y="64389"/>
                  </a:cubicBezTo>
                  <a:cubicBezTo>
                    <a:pt x="214376" y="64389"/>
                    <a:pt x="257683" y="107696"/>
                    <a:pt x="257683" y="161036"/>
                  </a:cubicBezTo>
                  <a:cubicBezTo>
                    <a:pt x="257683" y="214376"/>
                    <a:pt x="214376" y="257683"/>
                    <a:pt x="161036" y="257683"/>
                  </a:cubicBezTo>
                  <a:close/>
                  <a:moveTo>
                    <a:pt x="161036" y="0"/>
                  </a:moveTo>
                  <a:cubicBezTo>
                    <a:pt x="72263" y="0"/>
                    <a:pt x="0" y="72263"/>
                    <a:pt x="0" y="161036"/>
                  </a:cubicBezTo>
                  <a:cubicBezTo>
                    <a:pt x="0" y="249809"/>
                    <a:pt x="72263" y="322072"/>
                    <a:pt x="161036" y="322072"/>
                  </a:cubicBezTo>
                  <a:cubicBezTo>
                    <a:pt x="249809" y="322072"/>
                    <a:pt x="322072" y="249809"/>
                    <a:pt x="322072" y="161036"/>
                  </a:cubicBezTo>
                  <a:cubicBezTo>
                    <a:pt x="322072" y="72263"/>
                    <a:pt x="249809" y="0"/>
                    <a:pt x="161036" y="0"/>
                  </a:cubicBezTo>
                </a:path>
              </a:pathLst>
            </a:custGeom>
            <a:solidFill>
              <a:srgbClr val="FF8400"/>
            </a:solidFill>
          </p:spPr>
        </p:sp>
        <p:sp>
          <p:nvSpPr>
            <p:cNvPr name="Freeform 11" id="11"/>
            <p:cNvSpPr/>
            <p:nvPr/>
          </p:nvSpPr>
          <p:spPr>
            <a:xfrm flipH="false" flipV="false" rot="0">
              <a:off x="63500" y="63500"/>
              <a:ext cx="633730" cy="633730"/>
            </a:xfrm>
            <a:custGeom>
              <a:avLst/>
              <a:gdLst/>
              <a:ahLst/>
              <a:cxnLst/>
              <a:rect r="r" b="b" t="t" l="l"/>
              <a:pathLst>
                <a:path h="633730" w="633730">
                  <a:moveTo>
                    <a:pt x="316865" y="510159"/>
                  </a:moveTo>
                  <a:cubicBezTo>
                    <a:pt x="210312" y="510159"/>
                    <a:pt x="123571" y="423418"/>
                    <a:pt x="123571" y="316865"/>
                  </a:cubicBezTo>
                  <a:cubicBezTo>
                    <a:pt x="123571" y="210312"/>
                    <a:pt x="210312" y="123571"/>
                    <a:pt x="316865" y="123571"/>
                  </a:cubicBezTo>
                  <a:cubicBezTo>
                    <a:pt x="423418" y="123571"/>
                    <a:pt x="510159" y="210312"/>
                    <a:pt x="510159" y="316865"/>
                  </a:cubicBezTo>
                  <a:cubicBezTo>
                    <a:pt x="510159" y="423418"/>
                    <a:pt x="423418" y="510159"/>
                    <a:pt x="316865" y="510159"/>
                  </a:cubicBezTo>
                  <a:close/>
                  <a:moveTo>
                    <a:pt x="426339" y="619379"/>
                  </a:moveTo>
                  <a:lnTo>
                    <a:pt x="418465" y="535813"/>
                  </a:lnTo>
                  <a:cubicBezTo>
                    <a:pt x="431546" y="529717"/>
                    <a:pt x="444119" y="522605"/>
                    <a:pt x="455803" y="514223"/>
                  </a:cubicBezTo>
                  <a:lnTo>
                    <a:pt x="524256" y="562864"/>
                  </a:lnTo>
                  <a:cubicBezTo>
                    <a:pt x="538226" y="551053"/>
                    <a:pt x="551180" y="538099"/>
                    <a:pt x="562991" y="524129"/>
                  </a:cubicBezTo>
                  <a:lnTo>
                    <a:pt x="514350" y="455803"/>
                  </a:lnTo>
                  <a:cubicBezTo>
                    <a:pt x="522605" y="444119"/>
                    <a:pt x="529844" y="431546"/>
                    <a:pt x="535940" y="418465"/>
                  </a:cubicBezTo>
                  <a:lnTo>
                    <a:pt x="619506" y="426339"/>
                  </a:lnTo>
                  <a:cubicBezTo>
                    <a:pt x="625729" y="409321"/>
                    <a:pt x="630555" y="391668"/>
                    <a:pt x="633730" y="373380"/>
                  </a:cubicBezTo>
                  <a:lnTo>
                    <a:pt x="557403" y="338455"/>
                  </a:lnTo>
                  <a:cubicBezTo>
                    <a:pt x="558038" y="331343"/>
                    <a:pt x="558546" y="324104"/>
                    <a:pt x="558546" y="316865"/>
                  </a:cubicBezTo>
                  <a:lnTo>
                    <a:pt x="558038" y="302387"/>
                  </a:lnTo>
                  <a:lnTo>
                    <a:pt x="633730" y="260350"/>
                  </a:lnTo>
                  <a:cubicBezTo>
                    <a:pt x="630428" y="242062"/>
                    <a:pt x="625602" y="224409"/>
                    <a:pt x="619506" y="207391"/>
                  </a:cubicBezTo>
                  <a:lnTo>
                    <a:pt x="535940" y="215265"/>
                  </a:lnTo>
                  <a:cubicBezTo>
                    <a:pt x="529844" y="202184"/>
                    <a:pt x="522605" y="189611"/>
                    <a:pt x="514350" y="177927"/>
                  </a:cubicBezTo>
                  <a:lnTo>
                    <a:pt x="562991" y="109474"/>
                  </a:lnTo>
                  <a:cubicBezTo>
                    <a:pt x="551180" y="95504"/>
                    <a:pt x="538226" y="82550"/>
                    <a:pt x="524256" y="70739"/>
                  </a:cubicBezTo>
                  <a:lnTo>
                    <a:pt x="455803" y="119380"/>
                  </a:lnTo>
                  <a:cubicBezTo>
                    <a:pt x="444119" y="111125"/>
                    <a:pt x="431546" y="103886"/>
                    <a:pt x="418465" y="97790"/>
                  </a:cubicBezTo>
                  <a:lnTo>
                    <a:pt x="426339" y="14224"/>
                  </a:lnTo>
                  <a:cubicBezTo>
                    <a:pt x="409194" y="8128"/>
                    <a:pt x="391541" y="3302"/>
                    <a:pt x="373380" y="0"/>
                  </a:cubicBezTo>
                  <a:lnTo>
                    <a:pt x="338455" y="76327"/>
                  </a:lnTo>
                  <a:cubicBezTo>
                    <a:pt x="331343" y="75692"/>
                    <a:pt x="324104" y="75184"/>
                    <a:pt x="316865" y="75184"/>
                  </a:cubicBezTo>
                  <a:lnTo>
                    <a:pt x="302387" y="75692"/>
                  </a:lnTo>
                  <a:lnTo>
                    <a:pt x="260350" y="0"/>
                  </a:lnTo>
                  <a:cubicBezTo>
                    <a:pt x="242062" y="3302"/>
                    <a:pt x="224409" y="8128"/>
                    <a:pt x="207391" y="14224"/>
                  </a:cubicBezTo>
                  <a:lnTo>
                    <a:pt x="215265" y="97790"/>
                  </a:lnTo>
                  <a:cubicBezTo>
                    <a:pt x="202184" y="103886"/>
                    <a:pt x="189611" y="110998"/>
                    <a:pt x="177927" y="119380"/>
                  </a:cubicBezTo>
                  <a:lnTo>
                    <a:pt x="109474" y="70739"/>
                  </a:lnTo>
                  <a:cubicBezTo>
                    <a:pt x="95504" y="82550"/>
                    <a:pt x="82550" y="95504"/>
                    <a:pt x="70739" y="109474"/>
                  </a:cubicBezTo>
                  <a:lnTo>
                    <a:pt x="119380" y="177927"/>
                  </a:lnTo>
                  <a:cubicBezTo>
                    <a:pt x="111125" y="189611"/>
                    <a:pt x="103886" y="202184"/>
                    <a:pt x="97790" y="215265"/>
                  </a:cubicBezTo>
                  <a:lnTo>
                    <a:pt x="14224" y="207391"/>
                  </a:lnTo>
                  <a:cubicBezTo>
                    <a:pt x="8128" y="224409"/>
                    <a:pt x="3302"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739" y="524256"/>
                  </a:lnTo>
                  <a:cubicBezTo>
                    <a:pt x="82550" y="538226"/>
                    <a:pt x="95504" y="551180"/>
                    <a:pt x="109474" y="562991"/>
                  </a:cubicBezTo>
                  <a:lnTo>
                    <a:pt x="177927" y="514350"/>
                  </a:lnTo>
                  <a:cubicBezTo>
                    <a:pt x="189611" y="522605"/>
                    <a:pt x="202184" y="529844"/>
                    <a:pt x="215265" y="535940"/>
                  </a:cubicBezTo>
                  <a:lnTo>
                    <a:pt x="207391" y="619506"/>
                  </a:lnTo>
                  <a:cubicBezTo>
                    <a:pt x="224409" y="625729"/>
                    <a:pt x="242062" y="630555"/>
                    <a:pt x="260350" y="633730"/>
                  </a:cubicBezTo>
                  <a:lnTo>
                    <a:pt x="295275" y="557403"/>
                  </a:lnTo>
                  <a:cubicBezTo>
                    <a:pt x="302387" y="558038"/>
                    <a:pt x="309626" y="558546"/>
                    <a:pt x="316865" y="558546"/>
                  </a:cubicBezTo>
                  <a:lnTo>
                    <a:pt x="331343" y="558038"/>
                  </a:lnTo>
                  <a:lnTo>
                    <a:pt x="373380" y="633730"/>
                  </a:lnTo>
                  <a:cubicBezTo>
                    <a:pt x="391668" y="630428"/>
                    <a:pt x="409321" y="625602"/>
                    <a:pt x="426339" y="619506"/>
                  </a:cubicBezTo>
                </a:path>
              </a:pathLst>
            </a:custGeom>
            <a:solidFill>
              <a:srgbClr val="FF8400"/>
            </a:solidFill>
          </p:spPr>
        </p:sp>
        <p:sp>
          <p:nvSpPr>
            <p:cNvPr name="Freeform 12" id="12"/>
            <p:cNvSpPr/>
            <p:nvPr/>
          </p:nvSpPr>
          <p:spPr>
            <a:xfrm flipH="false" flipV="false" rot="0">
              <a:off x="283718" y="283718"/>
              <a:ext cx="193294" cy="193294"/>
            </a:xfrm>
            <a:custGeom>
              <a:avLst/>
              <a:gdLst/>
              <a:ahLst/>
              <a:cxnLst/>
              <a:rect r="r" b="b" t="t" l="l"/>
              <a:pathLst>
                <a:path h="193294" w="193294">
                  <a:moveTo>
                    <a:pt x="96647" y="161036"/>
                  </a:moveTo>
                  <a:cubicBezTo>
                    <a:pt x="61087" y="161036"/>
                    <a:pt x="32258" y="132080"/>
                    <a:pt x="32258" y="96647"/>
                  </a:cubicBezTo>
                  <a:cubicBezTo>
                    <a:pt x="32258" y="61214"/>
                    <a:pt x="61214" y="32258"/>
                    <a:pt x="96647" y="32258"/>
                  </a:cubicBezTo>
                  <a:cubicBezTo>
                    <a:pt x="132080" y="32258"/>
                    <a:pt x="161036" y="61214"/>
                    <a:pt x="161036" y="96647"/>
                  </a:cubicBezTo>
                  <a:cubicBezTo>
                    <a:pt x="161036" y="132080"/>
                    <a:pt x="132080" y="161036"/>
                    <a:pt x="96647" y="161036"/>
                  </a:cubicBezTo>
                  <a:close/>
                  <a:moveTo>
                    <a:pt x="96647" y="0"/>
                  </a:moveTo>
                  <a:cubicBezTo>
                    <a:pt x="43307" y="0"/>
                    <a:pt x="0" y="43307"/>
                    <a:pt x="0" y="96647"/>
                  </a:cubicBezTo>
                  <a:cubicBezTo>
                    <a:pt x="0" y="149987"/>
                    <a:pt x="43307" y="193294"/>
                    <a:pt x="96647" y="193294"/>
                  </a:cubicBezTo>
                  <a:cubicBezTo>
                    <a:pt x="149987" y="193294"/>
                    <a:pt x="193294" y="149987"/>
                    <a:pt x="193294" y="96647"/>
                  </a:cubicBezTo>
                  <a:cubicBezTo>
                    <a:pt x="193294" y="43307"/>
                    <a:pt x="149987" y="0"/>
                    <a:pt x="96647" y="0"/>
                  </a:cubicBezTo>
                </a:path>
              </a:pathLst>
            </a:custGeom>
            <a:solidFill>
              <a:srgbClr val="FF8400"/>
            </a:solidFill>
          </p:spPr>
        </p:sp>
        <p:sp>
          <p:nvSpPr>
            <p:cNvPr name="Freeform 13" id="13"/>
            <p:cNvSpPr/>
            <p:nvPr/>
          </p:nvSpPr>
          <p:spPr>
            <a:xfrm flipH="false" flipV="false" rot="0">
              <a:off x="903732" y="170815"/>
              <a:ext cx="633603" cy="633730"/>
            </a:xfrm>
            <a:custGeom>
              <a:avLst/>
              <a:gdLst/>
              <a:ahLst/>
              <a:cxnLst/>
              <a:rect r="r" b="b" t="t" l="l"/>
              <a:pathLst>
                <a:path h="633730" w="633603">
                  <a:moveTo>
                    <a:pt x="316865" y="510159"/>
                  </a:moveTo>
                  <a:cubicBezTo>
                    <a:pt x="210312" y="510159"/>
                    <a:pt x="123571" y="423418"/>
                    <a:pt x="123571" y="316865"/>
                  </a:cubicBezTo>
                  <a:cubicBezTo>
                    <a:pt x="123571" y="210312"/>
                    <a:pt x="210312" y="123571"/>
                    <a:pt x="316865" y="123571"/>
                  </a:cubicBezTo>
                  <a:cubicBezTo>
                    <a:pt x="423418" y="123571"/>
                    <a:pt x="510159" y="210312"/>
                    <a:pt x="510159" y="316865"/>
                  </a:cubicBezTo>
                  <a:cubicBezTo>
                    <a:pt x="510159" y="423418"/>
                    <a:pt x="423418" y="510159"/>
                    <a:pt x="316865" y="510159"/>
                  </a:cubicBezTo>
                  <a:close/>
                  <a:moveTo>
                    <a:pt x="558419" y="316865"/>
                  </a:moveTo>
                  <a:lnTo>
                    <a:pt x="557911" y="302387"/>
                  </a:lnTo>
                  <a:lnTo>
                    <a:pt x="633603" y="260350"/>
                  </a:lnTo>
                  <a:cubicBezTo>
                    <a:pt x="630301" y="242062"/>
                    <a:pt x="625475" y="224409"/>
                    <a:pt x="619379" y="207391"/>
                  </a:cubicBezTo>
                  <a:lnTo>
                    <a:pt x="535813" y="215265"/>
                  </a:lnTo>
                  <a:cubicBezTo>
                    <a:pt x="529717" y="202184"/>
                    <a:pt x="522478" y="189611"/>
                    <a:pt x="514223" y="177927"/>
                  </a:cubicBezTo>
                  <a:lnTo>
                    <a:pt x="562864" y="109474"/>
                  </a:lnTo>
                  <a:cubicBezTo>
                    <a:pt x="551053" y="95504"/>
                    <a:pt x="538099" y="82550"/>
                    <a:pt x="524129" y="70739"/>
                  </a:cubicBezTo>
                  <a:lnTo>
                    <a:pt x="455676" y="119380"/>
                  </a:lnTo>
                  <a:cubicBezTo>
                    <a:pt x="443992" y="111125"/>
                    <a:pt x="431419" y="103886"/>
                    <a:pt x="418338" y="97790"/>
                  </a:cubicBezTo>
                  <a:lnTo>
                    <a:pt x="426212" y="14224"/>
                  </a:lnTo>
                  <a:cubicBezTo>
                    <a:pt x="409194" y="8001"/>
                    <a:pt x="391541" y="3175"/>
                    <a:pt x="373253" y="0"/>
                  </a:cubicBezTo>
                  <a:lnTo>
                    <a:pt x="338328" y="76327"/>
                  </a:lnTo>
                  <a:cubicBezTo>
                    <a:pt x="331216" y="75692"/>
                    <a:pt x="323977" y="75184"/>
                    <a:pt x="316738" y="75184"/>
                  </a:cubicBezTo>
                  <a:lnTo>
                    <a:pt x="302260" y="75692"/>
                  </a:lnTo>
                  <a:lnTo>
                    <a:pt x="260223" y="0"/>
                  </a:lnTo>
                  <a:cubicBezTo>
                    <a:pt x="241935" y="3302"/>
                    <a:pt x="224282" y="8128"/>
                    <a:pt x="207264" y="14224"/>
                  </a:cubicBezTo>
                  <a:lnTo>
                    <a:pt x="215265" y="97790"/>
                  </a:lnTo>
                  <a:cubicBezTo>
                    <a:pt x="202184" y="103886"/>
                    <a:pt x="189611" y="111125"/>
                    <a:pt x="177927" y="119380"/>
                  </a:cubicBezTo>
                  <a:lnTo>
                    <a:pt x="109474" y="70739"/>
                  </a:lnTo>
                  <a:cubicBezTo>
                    <a:pt x="95504" y="82550"/>
                    <a:pt x="82550" y="95504"/>
                    <a:pt x="70739" y="109474"/>
                  </a:cubicBezTo>
                  <a:lnTo>
                    <a:pt x="119380" y="177927"/>
                  </a:lnTo>
                  <a:cubicBezTo>
                    <a:pt x="111125" y="189611"/>
                    <a:pt x="104013" y="202184"/>
                    <a:pt x="97790" y="215265"/>
                  </a:cubicBezTo>
                  <a:lnTo>
                    <a:pt x="14224" y="207391"/>
                  </a:lnTo>
                  <a:cubicBezTo>
                    <a:pt x="8001" y="224409"/>
                    <a:pt x="3175"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739" y="524256"/>
                  </a:lnTo>
                  <a:cubicBezTo>
                    <a:pt x="82550" y="538226"/>
                    <a:pt x="95504" y="551180"/>
                    <a:pt x="109474" y="562991"/>
                  </a:cubicBezTo>
                  <a:lnTo>
                    <a:pt x="177927" y="514350"/>
                  </a:lnTo>
                  <a:cubicBezTo>
                    <a:pt x="189611" y="522605"/>
                    <a:pt x="202184" y="529844"/>
                    <a:pt x="215265" y="535940"/>
                  </a:cubicBezTo>
                  <a:lnTo>
                    <a:pt x="207264" y="619506"/>
                  </a:lnTo>
                  <a:cubicBezTo>
                    <a:pt x="224282" y="625729"/>
                    <a:pt x="241935" y="630555"/>
                    <a:pt x="260223" y="633730"/>
                  </a:cubicBezTo>
                  <a:lnTo>
                    <a:pt x="295148" y="557403"/>
                  </a:lnTo>
                  <a:cubicBezTo>
                    <a:pt x="302260" y="558038"/>
                    <a:pt x="309499" y="558546"/>
                    <a:pt x="316738" y="558546"/>
                  </a:cubicBezTo>
                  <a:lnTo>
                    <a:pt x="331216" y="558038"/>
                  </a:lnTo>
                  <a:lnTo>
                    <a:pt x="373253" y="633730"/>
                  </a:lnTo>
                  <a:cubicBezTo>
                    <a:pt x="391541" y="630428"/>
                    <a:pt x="409194" y="625602"/>
                    <a:pt x="426212" y="619506"/>
                  </a:cubicBezTo>
                  <a:lnTo>
                    <a:pt x="418338" y="535940"/>
                  </a:lnTo>
                  <a:cubicBezTo>
                    <a:pt x="431419" y="529844"/>
                    <a:pt x="443992" y="522605"/>
                    <a:pt x="455676" y="514350"/>
                  </a:cubicBezTo>
                  <a:lnTo>
                    <a:pt x="524129" y="562991"/>
                  </a:lnTo>
                  <a:cubicBezTo>
                    <a:pt x="538099" y="551180"/>
                    <a:pt x="551053" y="538226"/>
                    <a:pt x="562864" y="524256"/>
                  </a:cubicBezTo>
                  <a:lnTo>
                    <a:pt x="514223" y="455803"/>
                  </a:lnTo>
                  <a:cubicBezTo>
                    <a:pt x="522478" y="444119"/>
                    <a:pt x="529717" y="431546"/>
                    <a:pt x="535813" y="418465"/>
                  </a:cubicBezTo>
                  <a:lnTo>
                    <a:pt x="619379" y="426339"/>
                  </a:lnTo>
                  <a:cubicBezTo>
                    <a:pt x="625602" y="409321"/>
                    <a:pt x="630428" y="391668"/>
                    <a:pt x="633603" y="373380"/>
                  </a:cubicBezTo>
                  <a:lnTo>
                    <a:pt x="557276" y="338455"/>
                  </a:lnTo>
                  <a:cubicBezTo>
                    <a:pt x="557911" y="331343"/>
                    <a:pt x="558419" y="324104"/>
                    <a:pt x="558419" y="316865"/>
                  </a:cubicBezTo>
                </a:path>
              </a:pathLst>
            </a:custGeom>
            <a:solidFill>
              <a:srgbClr val="FF8400"/>
            </a:solidFill>
          </p:spPr>
        </p:sp>
        <p:sp>
          <p:nvSpPr>
            <p:cNvPr name="Freeform 14" id="14"/>
            <p:cNvSpPr/>
            <p:nvPr/>
          </p:nvSpPr>
          <p:spPr>
            <a:xfrm flipH="false" flipV="false" rot="0">
              <a:off x="1091692" y="358775"/>
              <a:ext cx="257810" cy="257810"/>
            </a:xfrm>
            <a:custGeom>
              <a:avLst/>
              <a:gdLst/>
              <a:ahLst/>
              <a:cxnLst/>
              <a:rect r="r" b="b" t="t" l="l"/>
              <a:pathLst>
                <a:path h="257810" w="257810">
                  <a:moveTo>
                    <a:pt x="128905" y="193294"/>
                  </a:moveTo>
                  <a:cubicBezTo>
                    <a:pt x="93345" y="193294"/>
                    <a:pt x="64516" y="164338"/>
                    <a:pt x="64516" y="128905"/>
                  </a:cubicBezTo>
                  <a:cubicBezTo>
                    <a:pt x="64516" y="93472"/>
                    <a:pt x="93472" y="64516"/>
                    <a:pt x="128905" y="64516"/>
                  </a:cubicBezTo>
                  <a:cubicBezTo>
                    <a:pt x="164338" y="64516"/>
                    <a:pt x="193294" y="93472"/>
                    <a:pt x="193294" y="128905"/>
                  </a:cubicBezTo>
                  <a:cubicBezTo>
                    <a:pt x="193294" y="164338"/>
                    <a:pt x="164338" y="193294"/>
                    <a:pt x="128905" y="193294"/>
                  </a:cubicBezTo>
                  <a:close/>
                  <a:moveTo>
                    <a:pt x="128905" y="0"/>
                  </a:moveTo>
                  <a:cubicBezTo>
                    <a:pt x="57912" y="0"/>
                    <a:pt x="0" y="57785"/>
                    <a:pt x="0" y="128905"/>
                  </a:cubicBezTo>
                  <a:cubicBezTo>
                    <a:pt x="0" y="200025"/>
                    <a:pt x="57785" y="257810"/>
                    <a:pt x="128905" y="257810"/>
                  </a:cubicBezTo>
                  <a:cubicBezTo>
                    <a:pt x="200025" y="257810"/>
                    <a:pt x="257810" y="200025"/>
                    <a:pt x="257810" y="128905"/>
                  </a:cubicBezTo>
                  <a:cubicBezTo>
                    <a:pt x="257810" y="57785"/>
                    <a:pt x="200025" y="0"/>
                    <a:pt x="128905" y="0"/>
                  </a:cubicBezTo>
                </a:path>
              </a:pathLst>
            </a:custGeom>
            <a:solidFill>
              <a:srgbClr val="FF8400"/>
            </a:solidFill>
          </p:spPr>
        </p:sp>
      </p:grpSp>
      <p:sp>
        <p:nvSpPr>
          <p:cNvPr name="Freeform 15" id="15"/>
          <p:cNvSpPr/>
          <p:nvPr/>
        </p:nvSpPr>
        <p:spPr>
          <a:xfrm flipH="false" flipV="false" rot="0">
            <a:off x="3086090" y="4571457"/>
            <a:ext cx="4856159" cy="4856159"/>
          </a:xfrm>
          <a:custGeom>
            <a:avLst/>
            <a:gdLst/>
            <a:ahLst/>
            <a:cxnLst/>
            <a:rect r="r" b="b" t="t" l="l"/>
            <a:pathLst>
              <a:path h="4856159" w="4856159">
                <a:moveTo>
                  <a:pt x="0" y="0"/>
                </a:moveTo>
                <a:lnTo>
                  <a:pt x="4856160" y="0"/>
                </a:lnTo>
                <a:lnTo>
                  <a:pt x="4856160" y="4856159"/>
                </a:lnTo>
                <a:lnTo>
                  <a:pt x="0" y="4856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8822531" y="2636549"/>
            <a:ext cx="6594272" cy="1812541"/>
          </a:xfrm>
          <a:prstGeom prst="rect">
            <a:avLst/>
          </a:prstGeom>
        </p:spPr>
        <p:txBody>
          <a:bodyPr anchor="t" rtlCol="false" tIns="0" lIns="0" bIns="0" rIns="0">
            <a:spAutoFit/>
          </a:bodyPr>
          <a:lstStyle/>
          <a:p>
            <a:pPr algn="l">
              <a:lnSpc>
                <a:spcPts val="6971"/>
              </a:lnSpc>
            </a:pPr>
            <a:r>
              <a:rPr lang="en-US" sz="6999" spc="349">
                <a:solidFill>
                  <a:srgbClr val="000000"/>
                </a:solidFill>
                <a:latin typeface="Disket Mono Bold"/>
              </a:rPr>
              <a:t>Any Questions?</a:t>
            </a:r>
          </a:p>
        </p:txBody>
      </p:sp>
      <p:sp>
        <p:nvSpPr>
          <p:cNvPr name="TextBox 17" id="17"/>
          <p:cNvSpPr txBox="true"/>
          <p:nvPr/>
        </p:nvSpPr>
        <p:spPr>
          <a:xfrm rot="0">
            <a:off x="8822531" y="5597385"/>
            <a:ext cx="8219999" cy="377571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As we conclude your onboarding, we want to address any remaining questions you may have. This is your chance to seek clarification on any aspect of your role, company culture, or about our company. Your questions are valuable, and we're here to ensure you feel confident and well-informed. Let's make sure you're ready for the exciting journey ahead.</a:t>
            </a:r>
          </a:p>
        </p:txBody>
      </p:sp>
      <p:sp>
        <p:nvSpPr>
          <p:cNvPr name="Freeform 18" id="18"/>
          <p:cNvSpPr/>
          <p:nvPr/>
        </p:nvSpPr>
        <p:spPr>
          <a:xfrm flipH="false" flipV="false" rot="0">
            <a:off x="9882155" y="635147"/>
            <a:ext cx="1742918" cy="1244941"/>
          </a:xfrm>
          <a:custGeom>
            <a:avLst/>
            <a:gdLst/>
            <a:ahLst/>
            <a:cxnLst/>
            <a:rect r="r" b="b" t="t" l="l"/>
            <a:pathLst>
              <a:path h="1244941" w="1742918">
                <a:moveTo>
                  <a:pt x="0" y="0"/>
                </a:moveTo>
                <a:lnTo>
                  <a:pt x="1742917" y="0"/>
                </a:lnTo>
                <a:lnTo>
                  <a:pt x="1742917" y="1244942"/>
                </a:lnTo>
                <a:lnTo>
                  <a:pt x="0" y="1244942"/>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323"/>
        </a:solidFill>
      </p:bgPr>
    </p:bg>
    <p:spTree>
      <p:nvGrpSpPr>
        <p:cNvPr id="1" name=""/>
        <p:cNvGrpSpPr/>
        <p:nvPr/>
      </p:nvGrpSpPr>
      <p:grpSpPr>
        <a:xfrm>
          <a:off x="0" y="0"/>
          <a:ext cx="0" cy="0"/>
          <a:chOff x="0" y="0"/>
          <a:chExt cx="0" cy="0"/>
        </a:xfrm>
      </p:grpSpPr>
      <p:sp>
        <p:nvSpPr>
          <p:cNvPr name="Freeform 2" id="2"/>
          <p:cNvSpPr/>
          <p:nvPr/>
        </p:nvSpPr>
        <p:spPr>
          <a:xfrm flipH="false" flipV="false" rot="0">
            <a:off x="-958977" y="-63503"/>
            <a:ext cx="19307994" cy="10413997"/>
          </a:xfrm>
          <a:custGeom>
            <a:avLst/>
            <a:gdLst/>
            <a:ahLst/>
            <a:cxnLst/>
            <a:rect r="r" b="b" t="t" l="l"/>
            <a:pathLst>
              <a:path h="10413997" w="19307994">
                <a:moveTo>
                  <a:pt x="0" y="0"/>
                </a:moveTo>
                <a:lnTo>
                  <a:pt x="19307994" y="0"/>
                </a:lnTo>
                <a:lnTo>
                  <a:pt x="19307994"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87600" y="7632697"/>
            <a:ext cx="774697" cy="762000"/>
          </a:xfrm>
          <a:custGeom>
            <a:avLst/>
            <a:gdLst/>
            <a:ahLst/>
            <a:cxnLst/>
            <a:rect r="r" b="b" t="t" l="l"/>
            <a:pathLst>
              <a:path h="762000" w="774697">
                <a:moveTo>
                  <a:pt x="0" y="0"/>
                </a:moveTo>
                <a:lnTo>
                  <a:pt x="774697" y="0"/>
                </a:lnTo>
                <a:lnTo>
                  <a:pt x="774697" y="762000"/>
                </a:lnTo>
                <a:lnTo>
                  <a:pt x="0" y="762000"/>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6003629" y="5989558"/>
            <a:ext cx="1841440" cy="1532982"/>
            <a:chOff x="0" y="0"/>
            <a:chExt cx="1841436" cy="1532979"/>
          </a:xfrm>
        </p:grpSpPr>
        <p:sp>
          <p:nvSpPr>
            <p:cNvPr name="Freeform 5" id="5"/>
            <p:cNvSpPr/>
            <p:nvPr/>
          </p:nvSpPr>
          <p:spPr>
            <a:xfrm flipH="false" flipV="false" rot="0">
              <a:off x="63500" y="63500"/>
              <a:ext cx="1714500" cy="1405890"/>
            </a:xfrm>
            <a:custGeom>
              <a:avLst/>
              <a:gdLst/>
              <a:ahLst/>
              <a:cxnLst/>
              <a:rect r="r" b="b" t="t" l="l"/>
              <a:pathLst>
                <a:path h="1405890" w="1714500">
                  <a:moveTo>
                    <a:pt x="132588" y="0"/>
                  </a:moveTo>
                  <a:cubicBezTo>
                    <a:pt x="59436" y="0"/>
                    <a:pt x="0" y="59436"/>
                    <a:pt x="0" y="132588"/>
                  </a:cubicBezTo>
                  <a:lnTo>
                    <a:pt x="0" y="1273302"/>
                  </a:lnTo>
                  <a:cubicBezTo>
                    <a:pt x="0" y="1346581"/>
                    <a:pt x="59436" y="1405890"/>
                    <a:pt x="132588" y="1405890"/>
                  </a:cubicBezTo>
                  <a:lnTo>
                    <a:pt x="1581785" y="1405890"/>
                  </a:lnTo>
                  <a:cubicBezTo>
                    <a:pt x="1655064" y="1405890"/>
                    <a:pt x="1714373" y="1346454"/>
                    <a:pt x="1714373" y="1273302"/>
                  </a:cubicBezTo>
                  <a:lnTo>
                    <a:pt x="1714373" y="132588"/>
                  </a:lnTo>
                  <a:cubicBezTo>
                    <a:pt x="1714500" y="59436"/>
                    <a:pt x="1655064" y="0"/>
                    <a:pt x="1581785" y="0"/>
                  </a:cubicBezTo>
                  <a:close/>
                </a:path>
              </a:pathLst>
            </a:custGeom>
            <a:solidFill>
              <a:srgbClr val="F6F1E9"/>
            </a:solidFill>
          </p:spPr>
        </p:sp>
        <p:sp>
          <p:nvSpPr>
            <p:cNvPr name="Freeform 6" id="6"/>
            <p:cNvSpPr/>
            <p:nvPr/>
          </p:nvSpPr>
          <p:spPr>
            <a:xfrm flipH="false" flipV="false" rot="0">
              <a:off x="63500" y="63500"/>
              <a:ext cx="1714500" cy="1405890"/>
            </a:xfrm>
            <a:custGeom>
              <a:avLst/>
              <a:gdLst/>
              <a:ahLst/>
              <a:cxnLst/>
              <a:rect r="r" b="b" t="t" l="l"/>
              <a:pathLst>
                <a:path h="1405890" w="1714500">
                  <a:moveTo>
                    <a:pt x="132588" y="0"/>
                  </a:moveTo>
                  <a:cubicBezTo>
                    <a:pt x="59436" y="0"/>
                    <a:pt x="0" y="59436"/>
                    <a:pt x="0" y="132588"/>
                  </a:cubicBezTo>
                  <a:lnTo>
                    <a:pt x="0" y="1273302"/>
                  </a:lnTo>
                  <a:cubicBezTo>
                    <a:pt x="0" y="1346581"/>
                    <a:pt x="59436" y="1405890"/>
                    <a:pt x="132588" y="1405890"/>
                  </a:cubicBezTo>
                  <a:lnTo>
                    <a:pt x="1581785" y="1405890"/>
                  </a:lnTo>
                  <a:cubicBezTo>
                    <a:pt x="1655064" y="1405890"/>
                    <a:pt x="1714373" y="1346454"/>
                    <a:pt x="1714373" y="1273302"/>
                  </a:cubicBezTo>
                  <a:lnTo>
                    <a:pt x="1714373" y="132588"/>
                  </a:lnTo>
                  <a:cubicBezTo>
                    <a:pt x="1714500" y="59436"/>
                    <a:pt x="1655064" y="0"/>
                    <a:pt x="1581785" y="0"/>
                  </a:cubicBezTo>
                  <a:close/>
                </a:path>
              </a:pathLst>
            </a:custGeom>
            <a:solidFill>
              <a:srgbClr val="F6F1E9"/>
            </a:solidFill>
          </p:spPr>
        </p:sp>
      </p:grpSp>
      <p:sp>
        <p:nvSpPr>
          <p:cNvPr name="Freeform 7" id="7"/>
          <p:cNvSpPr/>
          <p:nvPr/>
        </p:nvSpPr>
        <p:spPr>
          <a:xfrm flipH="false" flipV="false" rot="0">
            <a:off x="16065503" y="6070597"/>
            <a:ext cx="1727197" cy="1397003"/>
          </a:xfrm>
          <a:custGeom>
            <a:avLst/>
            <a:gdLst/>
            <a:ahLst/>
            <a:cxnLst/>
            <a:rect r="r" b="b" t="t" l="l"/>
            <a:pathLst>
              <a:path h="1397003" w="1727197">
                <a:moveTo>
                  <a:pt x="0" y="0"/>
                </a:moveTo>
                <a:lnTo>
                  <a:pt x="1727197" y="0"/>
                </a:lnTo>
                <a:lnTo>
                  <a:pt x="1727197" y="1397003"/>
                </a:lnTo>
                <a:lnTo>
                  <a:pt x="0" y="1397003"/>
                </a:lnTo>
                <a:lnTo>
                  <a:pt x="0" y="0"/>
                </a:lnTo>
                <a:close/>
              </a:path>
            </a:pathLst>
          </a:custGeom>
          <a:blipFill>
            <a:blip r:embed="rId5"/>
            <a:stretch>
              <a:fillRect l="0" t="0" r="0" b="0"/>
            </a:stretch>
          </a:blipFill>
        </p:spPr>
      </p:sp>
      <p:grpSp>
        <p:nvGrpSpPr>
          <p:cNvPr name="Group 8" id="8"/>
          <p:cNvGrpSpPr>
            <a:grpSpLocks noChangeAspect="true"/>
          </p:cNvGrpSpPr>
          <p:nvPr/>
        </p:nvGrpSpPr>
        <p:grpSpPr>
          <a:xfrm rot="0">
            <a:off x="14814061" y="6238523"/>
            <a:ext cx="335556" cy="335556"/>
            <a:chOff x="0" y="0"/>
            <a:chExt cx="335559" cy="335559"/>
          </a:xfrm>
        </p:grpSpPr>
        <p:sp>
          <p:nvSpPr>
            <p:cNvPr name="Freeform 9" id="9"/>
            <p:cNvSpPr/>
            <p:nvPr/>
          </p:nvSpPr>
          <p:spPr>
            <a:xfrm flipH="false" flipV="false" rot="0">
              <a:off x="63500" y="63500"/>
              <a:ext cx="208534" cy="208534"/>
            </a:xfrm>
            <a:custGeom>
              <a:avLst/>
              <a:gdLst/>
              <a:ahLst/>
              <a:cxnLst/>
              <a:rect r="r" b="b" t="t" l="l"/>
              <a:pathLst>
                <a:path h="208534" w="208534">
                  <a:moveTo>
                    <a:pt x="0" y="104267"/>
                  </a:moveTo>
                  <a:cubicBezTo>
                    <a:pt x="0" y="46736"/>
                    <a:pt x="46736" y="0"/>
                    <a:pt x="104267" y="0"/>
                  </a:cubicBezTo>
                  <a:cubicBezTo>
                    <a:pt x="161798" y="0"/>
                    <a:pt x="208534" y="46736"/>
                    <a:pt x="208534" y="104267"/>
                  </a:cubicBezTo>
                  <a:cubicBezTo>
                    <a:pt x="208534" y="161798"/>
                    <a:pt x="161798" y="208534"/>
                    <a:pt x="104267" y="208534"/>
                  </a:cubicBezTo>
                  <a:cubicBezTo>
                    <a:pt x="46736" y="208534"/>
                    <a:pt x="0" y="161925"/>
                    <a:pt x="0" y="104267"/>
                  </a:cubicBezTo>
                  <a:close/>
                </a:path>
              </a:pathLst>
            </a:custGeom>
            <a:solidFill>
              <a:srgbClr val="FF5B00"/>
            </a:solidFill>
          </p:spPr>
        </p:sp>
        <p:sp>
          <p:nvSpPr>
            <p:cNvPr name="Freeform 10" id="10"/>
            <p:cNvSpPr/>
            <p:nvPr/>
          </p:nvSpPr>
          <p:spPr>
            <a:xfrm flipH="false" flipV="false" rot="0">
              <a:off x="63500" y="63500"/>
              <a:ext cx="104267" cy="208534"/>
            </a:xfrm>
            <a:custGeom>
              <a:avLst/>
              <a:gdLst/>
              <a:ahLst/>
              <a:cxnLst/>
              <a:rect r="r" b="b" t="t" l="l"/>
              <a:pathLst>
                <a:path h="208534" w="104267">
                  <a:moveTo>
                    <a:pt x="104267" y="208534"/>
                  </a:moveTo>
                  <a:cubicBezTo>
                    <a:pt x="46736" y="208534"/>
                    <a:pt x="0" y="161925"/>
                    <a:pt x="0" y="104267"/>
                  </a:cubicBezTo>
                  <a:cubicBezTo>
                    <a:pt x="0" y="46609"/>
                    <a:pt x="46736" y="0"/>
                    <a:pt x="104267" y="0"/>
                  </a:cubicBezTo>
                  <a:lnTo>
                    <a:pt x="104267" y="208534"/>
                  </a:lnTo>
                  <a:close/>
                </a:path>
              </a:pathLst>
            </a:custGeom>
            <a:solidFill>
              <a:srgbClr val="F6F1E9"/>
            </a:solidFill>
          </p:spPr>
        </p:sp>
      </p:grpSp>
      <p:grpSp>
        <p:nvGrpSpPr>
          <p:cNvPr name="Group 11" id="11"/>
          <p:cNvGrpSpPr>
            <a:grpSpLocks noChangeAspect="true"/>
          </p:cNvGrpSpPr>
          <p:nvPr/>
        </p:nvGrpSpPr>
        <p:grpSpPr>
          <a:xfrm rot="0">
            <a:off x="15028640" y="6692551"/>
            <a:ext cx="250384" cy="250384"/>
            <a:chOff x="0" y="0"/>
            <a:chExt cx="250393" cy="250393"/>
          </a:xfrm>
        </p:grpSpPr>
        <p:sp>
          <p:nvSpPr>
            <p:cNvPr name="Freeform 12" id="12"/>
            <p:cNvSpPr/>
            <p:nvPr/>
          </p:nvSpPr>
          <p:spPr>
            <a:xfrm flipH="false" flipV="false" rot="0">
              <a:off x="63500" y="63500"/>
              <a:ext cx="123444" cy="123444"/>
            </a:xfrm>
            <a:custGeom>
              <a:avLst/>
              <a:gdLst/>
              <a:ahLst/>
              <a:cxnLst/>
              <a:rect r="r" b="b" t="t" l="l"/>
              <a:pathLst>
                <a:path h="123444" w="123444">
                  <a:moveTo>
                    <a:pt x="0" y="61722"/>
                  </a:moveTo>
                  <a:cubicBezTo>
                    <a:pt x="0" y="27559"/>
                    <a:pt x="27559" y="0"/>
                    <a:pt x="61722" y="0"/>
                  </a:cubicBezTo>
                  <a:cubicBezTo>
                    <a:pt x="95885" y="0"/>
                    <a:pt x="123444" y="27559"/>
                    <a:pt x="123444" y="61722"/>
                  </a:cubicBezTo>
                  <a:cubicBezTo>
                    <a:pt x="123444" y="95885"/>
                    <a:pt x="95885" y="123444"/>
                    <a:pt x="61722" y="123444"/>
                  </a:cubicBezTo>
                  <a:cubicBezTo>
                    <a:pt x="27559" y="123444"/>
                    <a:pt x="0" y="95758"/>
                    <a:pt x="0" y="61722"/>
                  </a:cubicBezTo>
                  <a:close/>
                </a:path>
              </a:pathLst>
            </a:custGeom>
            <a:solidFill>
              <a:srgbClr val="F6F1E9"/>
            </a:solidFill>
          </p:spPr>
        </p:sp>
        <p:sp>
          <p:nvSpPr>
            <p:cNvPr name="Freeform 13" id="13"/>
            <p:cNvSpPr/>
            <p:nvPr/>
          </p:nvSpPr>
          <p:spPr>
            <a:xfrm flipH="false" flipV="false" rot="0">
              <a:off x="63500" y="63500"/>
              <a:ext cx="61722" cy="123444"/>
            </a:xfrm>
            <a:custGeom>
              <a:avLst/>
              <a:gdLst/>
              <a:ahLst/>
              <a:cxnLst/>
              <a:rect r="r" b="b" t="t" l="l"/>
              <a:pathLst>
                <a:path h="123444" w="61722">
                  <a:moveTo>
                    <a:pt x="61722" y="123444"/>
                  </a:moveTo>
                  <a:cubicBezTo>
                    <a:pt x="27559" y="123444"/>
                    <a:pt x="0" y="95758"/>
                    <a:pt x="0" y="61722"/>
                  </a:cubicBezTo>
                  <a:cubicBezTo>
                    <a:pt x="0" y="27686"/>
                    <a:pt x="27559" y="0"/>
                    <a:pt x="61722" y="0"/>
                  </a:cubicBezTo>
                  <a:lnTo>
                    <a:pt x="61722" y="123444"/>
                  </a:lnTo>
                  <a:close/>
                </a:path>
              </a:pathLst>
            </a:custGeom>
            <a:solidFill>
              <a:srgbClr val="F6F1E9"/>
            </a:solidFill>
          </p:spPr>
        </p:sp>
      </p:grpSp>
      <p:grpSp>
        <p:nvGrpSpPr>
          <p:cNvPr name="Group 14" id="14"/>
          <p:cNvGrpSpPr>
            <a:grpSpLocks noChangeAspect="true"/>
          </p:cNvGrpSpPr>
          <p:nvPr/>
        </p:nvGrpSpPr>
        <p:grpSpPr>
          <a:xfrm rot="0">
            <a:off x="16277234" y="6047070"/>
            <a:ext cx="1279703" cy="1329157"/>
            <a:chOff x="0" y="0"/>
            <a:chExt cx="1279703" cy="1329157"/>
          </a:xfrm>
        </p:grpSpPr>
        <p:sp>
          <p:nvSpPr>
            <p:cNvPr name="Freeform 15" id="15"/>
            <p:cNvSpPr/>
            <p:nvPr/>
          </p:nvSpPr>
          <p:spPr>
            <a:xfrm flipH="false" flipV="false" rot="0">
              <a:off x="242697" y="63500"/>
              <a:ext cx="357886" cy="514350"/>
            </a:xfrm>
            <a:custGeom>
              <a:avLst/>
              <a:gdLst/>
              <a:ahLst/>
              <a:cxnLst/>
              <a:rect r="r" b="b" t="t" l="l"/>
              <a:pathLst>
                <a:path h="514350" w="357886">
                  <a:moveTo>
                    <a:pt x="357886" y="0"/>
                  </a:moveTo>
                  <a:cubicBezTo>
                    <a:pt x="218694" y="0"/>
                    <a:pt x="92583" y="55372"/>
                    <a:pt x="0" y="145034"/>
                  </a:cubicBezTo>
                  <a:lnTo>
                    <a:pt x="357886" y="514350"/>
                  </a:lnTo>
                  <a:lnTo>
                    <a:pt x="357886" y="0"/>
                  </a:lnTo>
                  <a:close/>
                </a:path>
              </a:pathLst>
            </a:custGeom>
            <a:solidFill>
              <a:srgbClr val="FF8400"/>
            </a:solidFill>
          </p:spPr>
        </p:sp>
        <p:sp>
          <p:nvSpPr>
            <p:cNvPr name="Freeform 16" id="16"/>
            <p:cNvSpPr/>
            <p:nvPr/>
          </p:nvSpPr>
          <p:spPr>
            <a:xfrm flipH="false" flipV="false" rot="0">
              <a:off x="63500" y="348107"/>
              <a:ext cx="514350" cy="666750"/>
            </a:xfrm>
            <a:custGeom>
              <a:avLst/>
              <a:gdLst/>
              <a:ahLst/>
              <a:cxnLst/>
              <a:rect r="r" b="b" t="t" l="l"/>
              <a:pathLst>
                <a:path h="666750" w="514350">
                  <a:moveTo>
                    <a:pt x="94869" y="666750"/>
                  </a:moveTo>
                  <a:lnTo>
                    <a:pt x="514350" y="369443"/>
                  </a:lnTo>
                  <a:lnTo>
                    <a:pt x="156591" y="0"/>
                  </a:lnTo>
                  <a:cubicBezTo>
                    <a:pt x="60071" y="93472"/>
                    <a:pt x="0" y="224409"/>
                    <a:pt x="0" y="369443"/>
                  </a:cubicBezTo>
                  <a:cubicBezTo>
                    <a:pt x="0" y="480314"/>
                    <a:pt x="35179" y="582803"/>
                    <a:pt x="94869" y="666750"/>
                  </a:cubicBezTo>
                  <a:close/>
                </a:path>
              </a:pathLst>
            </a:custGeom>
            <a:solidFill>
              <a:srgbClr val="FF5B00"/>
            </a:solidFill>
          </p:spPr>
        </p:sp>
        <p:sp>
          <p:nvSpPr>
            <p:cNvPr name="Freeform 17" id="17"/>
            <p:cNvSpPr/>
            <p:nvPr/>
          </p:nvSpPr>
          <p:spPr>
            <a:xfrm flipH="false" flipV="false" rot="0">
              <a:off x="261874" y="216535"/>
              <a:ext cx="954278" cy="1049020"/>
            </a:xfrm>
            <a:custGeom>
              <a:avLst/>
              <a:gdLst/>
              <a:ahLst/>
              <a:cxnLst/>
              <a:rect r="r" b="b" t="t" l="l"/>
              <a:pathLst>
                <a:path h="1049020" w="954278">
                  <a:moveTo>
                    <a:pt x="945769" y="430530"/>
                  </a:moveTo>
                  <a:lnTo>
                    <a:pt x="933323" y="377952"/>
                  </a:lnTo>
                  <a:cubicBezTo>
                    <a:pt x="931164" y="370586"/>
                    <a:pt x="928878" y="363220"/>
                    <a:pt x="926338" y="355981"/>
                  </a:cubicBezTo>
                  <a:lnTo>
                    <a:pt x="907923" y="309245"/>
                  </a:lnTo>
                  <a:cubicBezTo>
                    <a:pt x="905002" y="302641"/>
                    <a:pt x="901827" y="296037"/>
                    <a:pt x="898652" y="289687"/>
                  </a:cubicBezTo>
                  <a:lnTo>
                    <a:pt x="875284" y="248031"/>
                  </a:lnTo>
                  <a:cubicBezTo>
                    <a:pt x="871601" y="242062"/>
                    <a:pt x="867918" y="236220"/>
                    <a:pt x="863981" y="230505"/>
                  </a:cubicBezTo>
                  <a:lnTo>
                    <a:pt x="832866" y="189230"/>
                  </a:lnTo>
                  <a:cubicBezTo>
                    <a:pt x="828548" y="184023"/>
                    <a:pt x="823976" y="178816"/>
                    <a:pt x="819404" y="173736"/>
                  </a:cubicBezTo>
                  <a:lnTo>
                    <a:pt x="787146" y="140970"/>
                  </a:lnTo>
                  <a:cubicBezTo>
                    <a:pt x="782193" y="136271"/>
                    <a:pt x="777113" y="131826"/>
                    <a:pt x="771906" y="127381"/>
                  </a:cubicBezTo>
                  <a:lnTo>
                    <a:pt x="735584" y="98679"/>
                  </a:lnTo>
                  <a:cubicBezTo>
                    <a:pt x="729996" y="94615"/>
                    <a:pt x="724281" y="90678"/>
                    <a:pt x="718566" y="86868"/>
                  </a:cubicBezTo>
                  <a:lnTo>
                    <a:pt x="677926" y="62484"/>
                  </a:lnTo>
                  <a:cubicBezTo>
                    <a:pt x="671703" y="59055"/>
                    <a:pt x="665226" y="55880"/>
                    <a:pt x="658876" y="52705"/>
                  </a:cubicBezTo>
                  <a:lnTo>
                    <a:pt x="608076" y="31242"/>
                  </a:lnTo>
                  <a:cubicBezTo>
                    <a:pt x="600964" y="28702"/>
                    <a:pt x="593725" y="26162"/>
                    <a:pt x="586486" y="23876"/>
                  </a:cubicBezTo>
                  <a:lnTo>
                    <a:pt x="534797" y="10541"/>
                  </a:lnTo>
                  <a:cubicBezTo>
                    <a:pt x="526669" y="8890"/>
                    <a:pt x="518541" y="7493"/>
                    <a:pt x="510286" y="6096"/>
                  </a:cubicBezTo>
                  <a:lnTo>
                    <a:pt x="450850" y="508"/>
                  </a:lnTo>
                  <a:cubicBezTo>
                    <a:pt x="443865" y="254"/>
                    <a:pt x="436880" y="0"/>
                    <a:pt x="429768" y="0"/>
                  </a:cubicBezTo>
                  <a:lnTo>
                    <a:pt x="419608" y="4572"/>
                  </a:lnTo>
                  <a:lnTo>
                    <a:pt x="419608" y="519303"/>
                  </a:lnTo>
                  <a:lnTo>
                    <a:pt x="4191" y="813562"/>
                  </a:lnTo>
                  <a:cubicBezTo>
                    <a:pt x="2032" y="815086"/>
                    <a:pt x="508" y="817499"/>
                    <a:pt x="0" y="820166"/>
                  </a:cubicBezTo>
                  <a:lnTo>
                    <a:pt x="127" y="825627"/>
                  </a:lnTo>
                  <a:lnTo>
                    <a:pt x="3048" y="829564"/>
                  </a:lnTo>
                  <a:cubicBezTo>
                    <a:pt x="12700" y="843026"/>
                    <a:pt x="22479" y="855091"/>
                    <a:pt x="32512" y="866775"/>
                  </a:cubicBezTo>
                  <a:lnTo>
                    <a:pt x="41402" y="877062"/>
                  </a:lnTo>
                  <a:cubicBezTo>
                    <a:pt x="56515" y="893318"/>
                    <a:pt x="67564" y="903986"/>
                    <a:pt x="78867" y="914273"/>
                  </a:cubicBezTo>
                  <a:lnTo>
                    <a:pt x="89154" y="923290"/>
                  </a:lnTo>
                  <a:cubicBezTo>
                    <a:pt x="107696" y="938657"/>
                    <a:pt x="121285" y="949198"/>
                    <a:pt x="135509" y="958850"/>
                  </a:cubicBezTo>
                  <a:lnTo>
                    <a:pt x="147320" y="966343"/>
                  </a:lnTo>
                  <a:cubicBezTo>
                    <a:pt x="166751" y="978408"/>
                    <a:pt x="180721" y="986282"/>
                    <a:pt x="194945" y="993394"/>
                  </a:cubicBezTo>
                  <a:lnTo>
                    <a:pt x="207899" y="999744"/>
                  </a:lnTo>
                  <a:cubicBezTo>
                    <a:pt x="229743" y="1009650"/>
                    <a:pt x="245364" y="1015619"/>
                    <a:pt x="261239" y="1020953"/>
                  </a:cubicBezTo>
                  <a:lnTo>
                    <a:pt x="275844" y="1025779"/>
                  </a:lnTo>
                  <a:cubicBezTo>
                    <a:pt x="300482" y="1033018"/>
                    <a:pt x="317881" y="1037336"/>
                    <a:pt x="335661" y="1040511"/>
                  </a:cubicBezTo>
                  <a:lnTo>
                    <a:pt x="352298" y="1043178"/>
                  </a:lnTo>
                  <a:cubicBezTo>
                    <a:pt x="382905" y="1047242"/>
                    <a:pt x="405511" y="1048893"/>
                    <a:pt x="428244" y="1049020"/>
                  </a:cubicBezTo>
                  <a:lnTo>
                    <a:pt x="429133" y="1049020"/>
                  </a:lnTo>
                  <a:lnTo>
                    <a:pt x="457835" y="1048258"/>
                  </a:lnTo>
                  <a:cubicBezTo>
                    <a:pt x="483108" y="1046861"/>
                    <a:pt x="508000" y="1043686"/>
                    <a:pt x="532257" y="1038860"/>
                  </a:cubicBezTo>
                  <a:lnTo>
                    <a:pt x="570357" y="1029716"/>
                  </a:lnTo>
                  <a:cubicBezTo>
                    <a:pt x="608584" y="1019048"/>
                    <a:pt x="645160" y="1004316"/>
                    <a:pt x="679450" y="985647"/>
                  </a:cubicBezTo>
                  <a:cubicBezTo>
                    <a:pt x="714248" y="966724"/>
                    <a:pt x="746633" y="943864"/>
                    <a:pt x="776224" y="917829"/>
                  </a:cubicBezTo>
                  <a:lnTo>
                    <a:pt x="823087" y="870966"/>
                  </a:lnTo>
                  <a:cubicBezTo>
                    <a:pt x="849122" y="841502"/>
                    <a:pt x="871982" y="809117"/>
                    <a:pt x="890905" y="774192"/>
                  </a:cubicBezTo>
                  <a:cubicBezTo>
                    <a:pt x="909574" y="740029"/>
                    <a:pt x="924306" y="703326"/>
                    <a:pt x="934974" y="665099"/>
                  </a:cubicBezTo>
                  <a:lnTo>
                    <a:pt x="944118" y="626999"/>
                  </a:lnTo>
                  <a:cubicBezTo>
                    <a:pt x="948944" y="602742"/>
                    <a:pt x="952119" y="577977"/>
                    <a:pt x="953516" y="552577"/>
                  </a:cubicBezTo>
                  <a:lnTo>
                    <a:pt x="954278" y="524383"/>
                  </a:lnTo>
                  <a:cubicBezTo>
                    <a:pt x="954278" y="523875"/>
                    <a:pt x="954278" y="523367"/>
                    <a:pt x="954278" y="522986"/>
                  </a:cubicBezTo>
                  <a:lnTo>
                    <a:pt x="949579" y="455422"/>
                  </a:lnTo>
                  <a:cubicBezTo>
                    <a:pt x="948436" y="447040"/>
                    <a:pt x="947166" y="438658"/>
                    <a:pt x="945642" y="430403"/>
                  </a:cubicBezTo>
                  <a:close/>
                </a:path>
              </a:pathLst>
            </a:custGeom>
            <a:solidFill>
              <a:srgbClr val="FFD93D"/>
            </a:solidFill>
          </p:spPr>
        </p:sp>
      </p:grpSp>
      <p:sp>
        <p:nvSpPr>
          <p:cNvPr name="Freeform 18" id="18"/>
          <p:cNvSpPr/>
          <p:nvPr/>
        </p:nvSpPr>
        <p:spPr>
          <a:xfrm flipH="false" flipV="false" rot="0">
            <a:off x="16535400" y="6413497"/>
            <a:ext cx="965197" cy="888997"/>
          </a:xfrm>
          <a:custGeom>
            <a:avLst/>
            <a:gdLst/>
            <a:ahLst/>
            <a:cxnLst/>
            <a:rect r="r" b="b" t="t" l="l"/>
            <a:pathLst>
              <a:path h="888997" w="965197">
                <a:moveTo>
                  <a:pt x="0" y="0"/>
                </a:moveTo>
                <a:lnTo>
                  <a:pt x="965197" y="0"/>
                </a:lnTo>
                <a:lnTo>
                  <a:pt x="965197" y="888997"/>
                </a:lnTo>
                <a:lnTo>
                  <a:pt x="0" y="888997"/>
                </a:lnTo>
                <a:lnTo>
                  <a:pt x="0" y="0"/>
                </a:lnTo>
                <a:close/>
              </a:path>
            </a:pathLst>
          </a:custGeom>
          <a:blipFill>
            <a:blip r:embed="rId6"/>
            <a:stretch>
              <a:fillRect l="0" t="0" r="0" b="0"/>
            </a:stretch>
          </a:blipFill>
        </p:spPr>
      </p:sp>
      <p:sp>
        <p:nvSpPr>
          <p:cNvPr name="Freeform 19" id="19"/>
          <p:cNvSpPr/>
          <p:nvPr/>
        </p:nvSpPr>
        <p:spPr>
          <a:xfrm flipH="false" flipV="false" rot="0">
            <a:off x="13900709" y="6243056"/>
            <a:ext cx="2032654" cy="2218011"/>
          </a:xfrm>
          <a:custGeom>
            <a:avLst/>
            <a:gdLst/>
            <a:ahLst/>
            <a:cxnLst/>
            <a:rect r="r" b="b" t="t" l="l"/>
            <a:pathLst>
              <a:path h="2218011" w="2032654">
                <a:moveTo>
                  <a:pt x="0" y="0"/>
                </a:moveTo>
                <a:lnTo>
                  <a:pt x="2032654" y="0"/>
                </a:lnTo>
                <a:lnTo>
                  <a:pt x="2032654" y="2218011"/>
                </a:lnTo>
                <a:lnTo>
                  <a:pt x="0" y="22180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4528797" y="7277100"/>
            <a:ext cx="533400" cy="520703"/>
          </a:xfrm>
          <a:custGeom>
            <a:avLst/>
            <a:gdLst/>
            <a:ahLst/>
            <a:cxnLst/>
            <a:rect r="r" b="b" t="t" l="l"/>
            <a:pathLst>
              <a:path h="520703" w="533400">
                <a:moveTo>
                  <a:pt x="0" y="0"/>
                </a:moveTo>
                <a:lnTo>
                  <a:pt x="533400" y="0"/>
                </a:lnTo>
                <a:lnTo>
                  <a:pt x="533400" y="520703"/>
                </a:lnTo>
                <a:lnTo>
                  <a:pt x="0" y="520703"/>
                </a:lnTo>
                <a:lnTo>
                  <a:pt x="0" y="0"/>
                </a:lnTo>
                <a:close/>
              </a:path>
            </a:pathLst>
          </a:custGeom>
          <a:blipFill>
            <a:blip r:embed="rId9"/>
            <a:stretch>
              <a:fillRect l="0" t="0" r="0" b="0"/>
            </a:stretch>
          </a:blipFill>
        </p:spPr>
      </p:sp>
      <p:sp>
        <p:nvSpPr>
          <p:cNvPr name="Freeform 21" id="21"/>
          <p:cNvSpPr/>
          <p:nvPr/>
        </p:nvSpPr>
        <p:spPr>
          <a:xfrm flipH="false" flipV="false" rot="0">
            <a:off x="14287500" y="7086600"/>
            <a:ext cx="977903" cy="952500"/>
          </a:xfrm>
          <a:custGeom>
            <a:avLst/>
            <a:gdLst/>
            <a:ahLst/>
            <a:cxnLst/>
            <a:rect r="r" b="b" t="t" l="l"/>
            <a:pathLst>
              <a:path h="952500" w="977903">
                <a:moveTo>
                  <a:pt x="0" y="0"/>
                </a:moveTo>
                <a:lnTo>
                  <a:pt x="977903" y="0"/>
                </a:lnTo>
                <a:lnTo>
                  <a:pt x="977903" y="952500"/>
                </a:lnTo>
                <a:lnTo>
                  <a:pt x="0" y="952500"/>
                </a:lnTo>
                <a:lnTo>
                  <a:pt x="0" y="0"/>
                </a:lnTo>
                <a:close/>
              </a:path>
            </a:pathLst>
          </a:custGeom>
          <a:blipFill>
            <a:blip r:embed="rId10"/>
            <a:stretch>
              <a:fillRect l="0" t="0" r="0" b="0"/>
            </a:stretch>
          </a:blipFill>
        </p:spPr>
      </p:sp>
      <p:grpSp>
        <p:nvGrpSpPr>
          <p:cNvPr name="Group 22" id="22"/>
          <p:cNvGrpSpPr>
            <a:grpSpLocks noChangeAspect="true"/>
          </p:cNvGrpSpPr>
          <p:nvPr/>
        </p:nvGrpSpPr>
        <p:grpSpPr>
          <a:xfrm rot="0">
            <a:off x="14029553" y="7040718"/>
            <a:ext cx="127111" cy="254222"/>
            <a:chOff x="0" y="0"/>
            <a:chExt cx="127102" cy="254216"/>
          </a:xfrm>
        </p:grpSpPr>
        <p:sp>
          <p:nvSpPr>
            <p:cNvPr name="Freeform 23" id="23"/>
            <p:cNvSpPr/>
            <p:nvPr/>
          </p:nvSpPr>
          <p:spPr>
            <a:xfrm flipH="false" flipV="false" rot="0">
              <a:off x="0" y="0"/>
              <a:ext cx="127127" cy="254254"/>
            </a:xfrm>
            <a:custGeom>
              <a:avLst/>
              <a:gdLst/>
              <a:ahLst/>
              <a:cxnLst/>
              <a:rect r="r" b="b" t="t" l="l"/>
              <a:pathLst>
                <a:path h="254254" w="127127">
                  <a:moveTo>
                    <a:pt x="127127" y="254254"/>
                  </a:moveTo>
                  <a:cubicBezTo>
                    <a:pt x="56896" y="254254"/>
                    <a:pt x="0" y="197358"/>
                    <a:pt x="0" y="127127"/>
                  </a:cubicBezTo>
                  <a:cubicBezTo>
                    <a:pt x="0" y="56896"/>
                    <a:pt x="56896" y="0"/>
                    <a:pt x="127127" y="0"/>
                  </a:cubicBezTo>
                  <a:lnTo>
                    <a:pt x="127127" y="254254"/>
                  </a:lnTo>
                  <a:close/>
                </a:path>
              </a:pathLst>
            </a:custGeom>
            <a:solidFill>
              <a:srgbClr val="FFD93D"/>
            </a:solidFill>
          </p:spPr>
        </p:sp>
      </p:grpSp>
      <p:grpSp>
        <p:nvGrpSpPr>
          <p:cNvPr name="Group 24" id="24"/>
          <p:cNvGrpSpPr>
            <a:grpSpLocks noChangeAspect="true"/>
          </p:cNvGrpSpPr>
          <p:nvPr/>
        </p:nvGrpSpPr>
        <p:grpSpPr>
          <a:xfrm rot="0">
            <a:off x="15286777" y="7729652"/>
            <a:ext cx="326774" cy="326774"/>
            <a:chOff x="0" y="0"/>
            <a:chExt cx="326771" cy="326771"/>
          </a:xfrm>
        </p:grpSpPr>
        <p:sp>
          <p:nvSpPr>
            <p:cNvPr name="Freeform 25" id="25"/>
            <p:cNvSpPr/>
            <p:nvPr/>
          </p:nvSpPr>
          <p:spPr>
            <a:xfrm flipH="false" flipV="false" rot="0">
              <a:off x="63627" y="63500"/>
              <a:ext cx="199898" cy="199898"/>
            </a:xfrm>
            <a:custGeom>
              <a:avLst/>
              <a:gdLst/>
              <a:ahLst/>
              <a:cxnLst/>
              <a:rect r="r" b="b" t="t" l="l"/>
              <a:pathLst>
                <a:path h="199898" w="199898">
                  <a:moveTo>
                    <a:pt x="198374" y="83820"/>
                  </a:moveTo>
                  <a:lnTo>
                    <a:pt x="199898" y="96774"/>
                  </a:lnTo>
                  <a:cubicBezTo>
                    <a:pt x="199390" y="109855"/>
                    <a:pt x="198628" y="116332"/>
                    <a:pt x="197104" y="122682"/>
                  </a:cubicBezTo>
                  <a:lnTo>
                    <a:pt x="193548" y="135255"/>
                  </a:lnTo>
                  <a:cubicBezTo>
                    <a:pt x="188087" y="147193"/>
                    <a:pt x="184785" y="152781"/>
                    <a:pt x="180975" y="158115"/>
                  </a:cubicBezTo>
                  <a:lnTo>
                    <a:pt x="172847" y="168275"/>
                  </a:lnTo>
                  <a:cubicBezTo>
                    <a:pt x="163195" y="177165"/>
                    <a:pt x="158115" y="181229"/>
                    <a:pt x="152527" y="184658"/>
                  </a:cubicBezTo>
                  <a:lnTo>
                    <a:pt x="141097" y="191008"/>
                  </a:lnTo>
                  <a:cubicBezTo>
                    <a:pt x="128778" y="195580"/>
                    <a:pt x="122555" y="197231"/>
                    <a:pt x="116078" y="198374"/>
                  </a:cubicBezTo>
                  <a:lnTo>
                    <a:pt x="103124" y="199898"/>
                  </a:lnTo>
                  <a:cubicBezTo>
                    <a:pt x="90043" y="199390"/>
                    <a:pt x="83566" y="198628"/>
                    <a:pt x="77216" y="197104"/>
                  </a:cubicBezTo>
                  <a:lnTo>
                    <a:pt x="64643" y="193548"/>
                  </a:lnTo>
                  <a:cubicBezTo>
                    <a:pt x="52705" y="188087"/>
                    <a:pt x="47117" y="184785"/>
                    <a:pt x="41783" y="180975"/>
                  </a:cubicBezTo>
                  <a:lnTo>
                    <a:pt x="31623" y="172847"/>
                  </a:lnTo>
                  <a:cubicBezTo>
                    <a:pt x="22733" y="163195"/>
                    <a:pt x="18669" y="158115"/>
                    <a:pt x="15240" y="152527"/>
                  </a:cubicBezTo>
                  <a:lnTo>
                    <a:pt x="8890" y="141097"/>
                  </a:lnTo>
                  <a:cubicBezTo>
                    <a:pt x="4318" y="128778"/>
                    <a:pt x="2667" y="122555"/>
                    <a:pt x="1524" y="116078"/>
                  </a:cubicBezTo>
                  <a:lnTo>
                    <a:pt x="0" y="103124"/>
                  </a:lnTo>
                  <a:cubicBezTo>
                    <a:pt x="508" y="90043"/>
                    <a:pt x="1270" y="83566"/>
                    <a:pt x="2794" y="77216"/>
                  </a:cubicBezTo>
                  <a:lnTo>
                    <a:pt x="6350" y="64643"/>
                  </a:lnTo>
                  <a:cubicBezTo>
                    <a:pt x="11811" y="52705"/>
                    <a:pt x="15113" y="47117"/>
                    <a:pt x="18923" y="41783"/>
                  </a:cubicBezTo>
                  <a:lnTo>
                    <a:pt x="27051" y="31623"/>
                  </a:lnTo>
                  <a:cubicBezTo>
                    <a:pt x="36703" y="22733"/>
                    <a:pt x="41783" y="18669"/>
                    <a:pt x="47371" y="15240"/>
                  </a:cubicBezTo>
                  <a:lnTo>
                    <a:pt x="58801" y="8890"/>
                  </a:lnTo>
                  <a:cubicBezTo>
                    <a:pt x="71120" y="4318"/>
                    <a:pt x="77343" y="2667"/>
                    <a:pt x="83820" y="1524"/>
                  </a:cubicBezTo>
                  <a:lnTo>
                    <a:pt x="96774" y="0"/>
                  </a:lnTo>
                  <a:cubicBezTo>
                    <a:pt x="109855" y="508"/>
                    <a:pt x="116332" y="1270"/>
                    <a:pt x="122682" y="2794"/>
                  </a:cubicBezTo>
                  <a:lnTo>
                    <a:pt x="135255" y="6350"/>
                  </a:lnTo>
                  <a:cubicBezTo>
                    <a:pt x="147193" y="11811"/>
                    <a:pt x="152781" y="15113"/>
                    <a:pt x="158115" y="18923"/>
                  </a:cubicBezTo>
                  <a:lnTo>
                    <a:pt x="168275" y="27051"/>
                  </a:lnTo>
                  <a:cubicBezTo>
                    <a:pt x="177165" y="36703"/>
                    <a:pt x="181229" y="41783"/>
                    <a:pt x="184658" y="47371"/>
                  </a:cubicBezTo>
                  <a:lnTo>
                    <a:pt x="191008" y="58801"/>
                  </a:lnTo>
                  <a:cubicBezTo>
                    <a:pt x="195580" y="71120"/>
                    <a:pt x="197231" y="77343"/>
                    <a:pt x="198374" y="83820"/>
                  </a:cubicBezTo>
                  <a:close/>
                </a:path>
              </a:pathLst>
            </a:custGeom>
            <a:solidFill>
              <a:srgbClr val="FF5B00"/>
            </a:solidFill>
          </p:spPr>
        </p:sp>
        <p:sp>
          <p:nvSpPr>
            <p:cNvPr name="Freeform 26" id="26"/>
            <p:cNvSpPr/>
            <p:nvPr/>
          </p:nvSpPr>
          <p:spPr>
            <a:xfrm flipH="false" flipV="false" rot="0">
              <a:off x="63500" y="63500"/>
              <a:ext cx="99949" cy="199771"/>
            </a:xfrm>
            <a:custGeom>
              <a:avLst/>
              <a:gdLst/>
              <a:ahLst/>
              <a:cxnLst/>
              <a:rect r="r" b="b" t="t" l="l"/>
              <a:pathLst>
                <a:path h="199771" w="99949">
                  <a:moveTo>
                    <a:pt x="99949" y="199771"/>
                  </a:moveTo>
                  <a:cubicBezTo>
                    <a:pt x="44704" y="199771"/>
                    <a:pt x="0" y="155067"/>
                    <a:pt x="0" y="99822"/>
                  </a:cubicBezTo>
                  <a:cubicBezTo>
                    <a:pt x="0" y="44577"/>
                    <a:pt x="44704" y="0"/>
                    <a:pt x="99949" y="0"/>
                  </a:cubicBezTo>
                  <a:lnTo>
                    <a:pt x="99949" y="199771"/>
                  </a:lnTo>
                  <a:close/>
                </a:path>
              </a:pathLst>
            </a:custGeom>
            <a:solidFill>
              <a:srgbClr val="FF5B00"/>
            </a:solidFill>
          </p:spPr>
        </p:sp>
      </p:grpSp>
      <p:grpSp>
        <p:nvGrpSpPr>
          <p:cNvPr name="Group 27" id="27"/>
          <p:cNvGrpSpPr>
            <a:grpSpLocks noChangeAspect="true"/>
          </p:cNvGrpSpPr>
          <p:nvPr/>
        </p:nvGrpSpPr>
        <p:grpSpPr>
          <a:xfrm rot="0">
            <a:off x="15752397" y="6800955"/>
            <a:ext cx="1464650" cy="1365780"/>
            <a:chOff x="0" y="0"/>
            <a:chExt cx="1464653" cy="1365783"/>
          </a:xfrm>
        </p:grpSpPr>
        <p:sp>
          <p:nvSpPr>
            <p:cNvPr name="Freeform 28" id="28"/>
            <p:cNvSpPr/>
            <p:nvPr/>
          </p:nvSpPr>
          <p:spPr>
            <a:xfrm flipH="false" flipV="false" rot="0">
              <a:off x="63500" y="401828"/>
              <a:ext cx="205486" cy="900430"/>
            </a:xfrm>
            <a:custGeom>
              <a:avLst/>
              <a:gdLst/>
              <a:ahLst/>
              <a:cxnLst/>
              <a:rect r="r" b="b" t="t" l="l"/>
              <a:pathLst>
                <a:path h="900430" w="205486">
                  <a:moveTo>
                    <a:pt x="0" y="0"/>
                  </a:moveTo>
                  <a:lnTo>
                    <a:pt x="205486" y="0"/>
                  </a:lnTo>
                  <a:lnTo>
                    <a:pt x="205486" y="900430"/>
                  </a:lnTo>
                  <a:lnTo>
                    <a:pt x="0" y="900430"/>
                  </a:lnTo>
                  <a:close/>
                </a:path>
              </a:pathLst>
            </a:custGeom>
            <a:solidFill>
              <a:srgbClr val="FF5B00"/>
            </a:solidFill>
          </p:spPr>
        </p:sp>
        <p:sp>
          <p:nvSpPr>
            <p:cNvPr name="Freeform 29" id="29"/>
            <p:cNvSpPr/>
            <p:nvPr/>
          </p:nvSpPr>
          <p:spPr>
            <a:xfrm flipH="false" flipV="false" rot="0">
              <a:off x="1195705" y="307848"/>
              <a:ext cx="205486" cy="994410"/>
            </a:xfrm>
            <a:custGeom>
              <a:avLst/>
              <a:gdLst/>
              <a:ahLst/>
              <a:cxnLst/>
              <a:rect r="r" b="b" t="t" l="l"/>
              <a:pathLst>
                <a:path h="994410" w="205486">
                  <a:moveTo>
                    <a:pt x="0" y="0"/>
                  </a:moveTo>
                  <a:lnTo>
                    <a:pt x="205486" y="0"/>
                  </a:lnTo>
                  <a:lnTo>
                    <a:pt x="205486" y="994410"/>
                  </a:lnTo>
                  <a:lnTo>
                    <a:pt x="0" y="994410"/>
                  </a:lnTo>
                  <a:close/>
                </a:path>
              </a:pathLst>
            </a:custGeom>
            <a:solidFill>
              <a:srgbClr val="FF5B00"/>
            </a:solidFill>
          </p:spPr>
        </p:sp>
        <p:sp>
          <p:nvSpPr>
            <p:cNvPr name="Freeform 30" id="30"/>
            <p:cNvSpPr/>
            <p:nvPr/>
          </p:nvSpPr>
          <p:spPr>
            <a:xfrm flipH="false" flipV="false" rot="0">
              <a:off x="924560" y="547751"/>
              <a:ext cx="205359" cy="754507"/>
            </a:xfrm>
            <a:custGeom>
              <a:avLst/>
              <a:gdLst/>
              <a:ahLst/>
              <a:cxnLst/>
              <a:rect r="r" b="b" t="t" l="l"/>
              <a:pathLst>
                <a:path h="754507" w="205359">
                  <a:moveTo>
                    <a:pt x="0" y="0"/>
                  </a:moveTo>
                  <a:lnTo>
                    <a:pt x="205359" y="0"/>
                  </a:lnTo>
                  <a:lnTo>
                    <a:pt x="205359" y="754507"/>
                  </a:lnTo>
                  <a:lnTo>
                    <a:pt x="0" y="754507"/>
                  </a:lnTo>
                  <a:close/>
                </a:path>
              </a:pathLst>
            </a:custGeom>
            <a:solidFill>
              <a:srgbClr val="FFD93D"/>
            </a:solidFill>
          </p:spPr>
        </p:sp>
        <p:sp>
          <p:nvSpPr>
            <p:cNvPr name="Freeform 31" id="31"/>
            <p:cNvSpPr/>
            <p:nvPr/>
          </p:nvSpPr>
          <p:spPr>
            <a:xfrm flipH="false" flipV="false" rot="0">
              <a:off x="642493" y="682879"/>
              <a:ext cx="205486" cy="619379"/>
            </a:xfrm>
            <a:custGeom>
              <a:avLst/>
              <a:gdLst/>
              <a:ahLst/>
              <a:cxnLst/>
              <a:rect r="r" b="b" t="t" l="l"/>
              <a:pathLst>
                <a:path h="619379" w="205486">
                  <a:moveTo>
                    <a:pt x="0" y="0"/>
                  </a:moveTo>
                  <a:lnTo>
                    <a:pt x="205486" y="0"/>
                  </a:lnTo>
                  <a:lnTo>
                    <a:pt x="205486" y="619379"/>
                  </a:lnTo>
                  <a:lnTo>
                    <a:pt x="0" y="619379"/>
                  </a:lnTo>
                  <a:close/>
                </a:path>
              </a:pathLst>
            </a:custGeom>
            <a:solidFill>
              <a:srgbClr val="FF8400"/>
            </a:solidFill>
          </p:spPr>
        </p:sp>
        <p:sp>
          <p:nvSpPr>
            <p:cNvPr name="Freeform 32" id="32"/>
            <p:cNvSpPr/>
            <p:nvPr/>
          </p:nvSpPr>
          <p:spPr>
            <a:xfrm flipH="false" flipV="false" rot="0">
              <a:off x="348361" y="63500"/>
              <a:ext cx="205486" cy="1238758"/>
            </a:xfrm>
            <a:custGeom>
              <a:avLst/>
              <a:gdLst/>
              <a:ahLst/>
              <a:cxnLst/>
              <a:rect r="r" b="b" t="t" l="l"/>
              <a:pathLst>
                <a:path h="1238758" w="205486">
                  <a:moveTo>
                    <a:pt x="0" y="0"/>
                  </a:moveTo>
                  <a:lnTo>
                    <a:pt x="205486" y="0"/>
                  </a:lnTo>
                  <a:lnTo>
                    <a:pt x="205486" y="1238758"/>
                  </a:lnTo>
                  <a:lnTo>
                    <a:pt x="0" y="1238758"/>
                  </a:lnTo>
                  <a:close/>
                </a:path>
              </a:pathLst>
            </a:custGeom>
            <a:solidFill>
              <a:srgbClr val="FFD93D"/>
            </a:solidFill>
          </p:spPr>
        </p:sp>
      </p:grpSp>
      <p:sp>
        <p:nvSpPr>
          <p:cNvPr name="Freeform 33" id="33"/>
          <p:cNvSpPr/>
          <p:nvPr/>
        </p:nvSpPr>
        <p:spPr>
          <a:xfrm flipH="false" flipV="false" rot="0">
            <a:off x="15824197" y="7200900"/>
            <a:ext cx="203197" cy="901703"/>
          </a:xfrm>
          <a:custGeom>
            <a:avLst/>
            <a:gdLst/>
            <a:ahLst/>
            <a:cxnLst/>
            <a:rect r="r" b="b" t="t" l="l"/>
            <a:pathLst>
              <a:path h="901703" w="203197">
                <a:moveTo>
                  <a:pt x="0" y="0"/>
                </a:moveTo>
                <a:lnTo>
                  <a:pt x="203197" y="0"/>
                </a:lnTo>
                <a:lnTo>
                  <a:pt x="203197" y="901703"/>
                </a:lnTo>
                <a:lnTo>
                  <a:pt x="0" y="901703"/>
                </a:lnTo>
                <a:lnTo>
                  <a:pt x="0" y="0"/>
                </a:lnTo>
                <a:close/>
              </a:path>
            </a:pathLst>
          </a:custGeom>
          <a:blipFill>
            <a:blip r:embed="rId11"/>
            <a:stretch>
              <a:fillRect l="0" t="0" r="0" b="0"/>
            </a:stretch>
          </a:blipFill>
        </p:spPr>
      </p:sp>
      <p:sp>
        <p:nvSpPr>
          <p:cNvPr name="Freeform 34" id="34"/>
          <p:cNvSpPr/>
          <p:nvPr/>
        </p:nvSpPr>
        <p:spPr>
          <a:xfrm flipH="false" flipV="false" rot="0">
            <a:off x="16954500" y="7112003"/>
            <a:ext cx="177803" cy="990600"/>
          </a:xfrm>
          <a:custGeom>
            <a:avLst/>
            <a:gdLst/>
            <a:ahLst/>
            <a:cxnLst/>
            <a:rect r="r" b="b" t="t" l="l"/>
            <a:pathLst>
              <a:path h="990600" w="177803">
                <a:moveTo>
                  <a:pt x="0" y="0"/>
                </a:moveTo>
                <a:lnTo>
                  <a:pt x="177803" y="0"/>
                </a:lnTo>
                <a:lnTo>
                  <a:pt x="177803" y="990600"/>
                </a:lnTo>
                <a:lnTo>
                  <a:pt x="0" y="990600"/>
                </a:lnTo>
                <a:lnTo>
                  <a:pt x="0" y="0"/>
                </a:lnTo>
                <a:close/>
              </a:path>
            </a:pathLst>
          </a:custGeom>
          <a:blipFill>
            <a:blip r:embed="rId12"/>
            <a:stretch>
              <a:fillRect l="0" t="0" r="0" b="0"/>
            </a:stretch>
          </a:blipFill>
        </p:spPr>
      </p:sp>
      <p:sp>
        <p:nvSpPr>
          <p:cNvPr name="Freeform 35" id="35"/>
          <p:cNvSpPr/>
          <p:nvPr/>
        </p:nvSpPr>
        <p:spPr>
          <a:xfrm flipH="false" flipV="false" rot="0">
            <a:off x="16687800" y="7353300"/>
            <a:ext cx="177803" cy="736597"/>
          </a:xfrm>
          <a:custGeom>
            <a:avLst/>
            <a:gdLst/>
            <a:ahLst/>
            <a:cxnLst/>
            <a:rect r="r" b="b" t="t" l="l"/>
            <a:pathLst>
              <a:path h="736597" w="177803">
                <a:moveTo>
                  <a:pt x="0" y="0"/>
                </a:moveTo>
                <a:lnTo>
                  <a:pt x="177803" y="0"/>
                </a:lnTo>
                <a:lnTo>
                  <a:pt x="177803" y="736597"/>
                </a:lnTo>
                <a:lnTo>
                  <a:pt x="0" y="736597"/>
                </a:lnTo>
                <a:lnTo>
                  <a:pt x="0" y="0"/>
                </a:lnTo>
                <a:close/>
              </a:path>
            </a:pathLst>
          </a:custGeom>
          <a:blipFill>
            <a:blip r:embed="rId13"/>
            <a:stretch>
              <a:fillRect l="0" t="0" r="0" b="0"/>
            </a:stretch>
          </a:blipFill>
        </p:spPr>
      </p:sp>
      <p:sp>
        <p:nvSpPr>
          <p:cNvPr name="Freeform 36" id="36"/>
          <p:cNvSpPr/>
          <p:nvPr/>
        </p:nvSpPr>
        <p:spPr>
          <a:xfrm flipH="false" flipV="false" rot="0">
            <a:off x="16395697" y="7480297"/>
            <a:ext cx="190500" cy="609600"/>
          </a:xfrm>
          <a:custGeom>
            <a:avLst/>
            <a:gdLst/>
            <a:ahLst/>
            <a:cxnLst/>
            <a:rect r="r" b="b" t="t" l="l"/>
            <a:pathLst>
              <a:path h="609600" w="190500">
                <a:moveTo>
                  <a:pt x="0" y="0"/>
                </a:moveTo>
                <a:lnTo>
                  <a:pt x="190500" y="0"/>
                </a:lnTo>
                <a:lnTo>
                  <a:pt x="190500" y="609600"/>
                </a:lnTo>
                <a:lnTo>
                  <a:pt x="0" y="609600"/>
                </a:lnTo>
                <a:lnTo>
                  <a:pt x="0" y="0"/>
                </a:lnTo>
                <a:close/>
              </a:path>
            </a:pathLst>
          </a:custGeom>
          <a:blipFill>
            <a:blip r:embed="rId14"/>
            <a:stretch>
              <a:fillRect l="0" t="0" r="0" b="0"/>
            </a:stretch>
          </a:blipFill>
        </p:spPr>
      </p:sp>
      <p:sp>
        <p:nvSpPr>
          <p:cNvPr name="Freeform 37" id="37"/>
          <p:cNvSpPr/>
          <p:nvPr/>
        </p:nvSpPr>
        <p:spPr>
          <a:xfrm flipH="false" flipV="false" rot="0">
            <a:off x="16103603" y="6883403"/>
            <a:ext cx="152400" cy="1219200"/>
          </a:xfrm>
          <a:custGeom>
            <a:avLst/>
            <a:gdLst/>
            <a:ahLst/>
            <a:cxnLst/>
            <a:rect r="r" b="b" t="t" l="l"/>
            <a:pathLst>
              <a:path h="1219200" w="152400">
                <a:moveTo>
                  <a:pt x="0" y="0"/>
                </a:moveTo>
                <a:lnTo>
                  <a:pt x="152400" y="0"/>
                </a:lnTo>
                <a:lnTo>
                  <a:pt x="152400" y="1219200"/>
                </a:lnTo>
                <a:lnTo>
                  <a:pt x="0" y="1219200"/>
                </a:lnTo>
                <a:lnTo>
                  <a:pt x="0" y="0"/>
                </a:lnTo>
                <a:close/>
              </a:path>
            </a:pathLst>
          </a:custGeom>
          <a:blipFill>
            <a:blip r:embed="rId15"/>
            <a:stretch>
              <a:fillRect l="0" t="0" r="0" b="0"/>
            </a:stretch>
          </a:blipFill>
        </p:spPr>
      </p:sp>
      <p:grpSp>
        <p:nvGrpSpPr>
          <p:cNvPr name="Group 38" id="38"/>
          <p:cNvGrpSpPr>
            <a:grpSpLocks noChangeAspect="true"/>
          </p:cNvGrpSpPr>
          <p:nvPr/>
        </p:nvGrpSpPr>
        <p:grpSpPr>
          <a:xfrm rot="0">
            <a:off x="14059910" y="6163561"/>
            <a:ext cx="584283" cy="585264"/>
            <a:chOff x="0" y="0"/>
            <a:chExt cx="584276" cy="585267"/>
          </a:xfrm>
        </p:grpSpPr>
        <p:sp>
          <p:nvSpPr>
            <p:cNvPr name="Freeform 39" id="39"/>
            <p:cNvSpPr/>
            <p:nvPr/>
          </p:nvSpPr>
          <p:spPr>
            <a:xfrm flipH="false" flipV="false" rot="0">
              <a:off x="0" y="0"/>
              <a:ext cx="584327" cy="585216"/>
            </a:xfrm>
            <a:custGeom>
              <a:avLst/>
              <a:gdLst/>
              <a:ahLst/>
              <a:cxnLst/>
              <a:rect r="r" b="b" t="t" l="l"/>
              <a:pathLst>
                <a:path h="585216" w="584327">
                  <a:moveTo>
                    <a:pt x="0" y="292608"/>
                  </a:moveTo>
                  <a:cubicBezTo>
                    <a:pt x="0" y="449961"/>
                    <a:pt x="125095" y="578612"/>
                    <a:pt x="281051" y="584454"/>
                  </a:cubicBezTo>
                  <a:lnTo>
                    <a:pt x="281686" y="584962"/>
                  </a:lnTo>
                  <a:lnTo>
                    <a:pt x="282575" y="584454"/>
                  </a:lnTo>
                  <a:lnTo>
                    <a:pt x="288925" y="584708"/>
                  </a:lnTo>
                  <a:lnTo>
                    <a:pt x="300609" y="584581"/>
                  </a:lnTo>
                  <a:lnTo>
                    <a:pt x="305435" y="585216"/>
                  </a:lnTo>
                  <a:lnTo>
                    <a:pt x="306197" y="584581"/>
                  </a:lnTo>
                  <a:cubicBezTo>
                    <a:pt x="461010" y="576834"/>
                    <a:pt x="584327" y="448818"/>
                    <a:pt x="584327" y="292481"/>
                  </a:cubicBezTo>
                  <a:cubicBezTo>
                    <a:pt x="584327" y="136144"/>
                    <a:pt x="461010" y="8382"/>
                    <a:pt x="306451" y="889"/>
                  </a:cubicBezTo>
                  <a:lnTo>
                    <a:pt x="305689" y="254"/>
                  </a:lnTo>
                  <a:lnTo>
                    <a:pt x="304800" y="762"/>
                  </a:lnTo>
                  <a:lnTo>
                    <a:pt x="296418" y="508"/>
                  </a:lnTo>
                  <a:lnTo>
                    <a:pt x="285750" y="635"/>
                  </a:lnTo>
                  <a:lnTo>
                    <a:pt x="282067" y="0"/>
                  </a:lnTo>
                  <a:lnTo>
                    <a:pt x="281432" y="508"/>
                  </a:lnTo>
                  <a:cubicBezTo>
                    <a:pt x="125095" y="6604"/>
                    <a:pt x="0" y="135255"/>
                    <a:pt x="0" y="292608"/>
                  </a:cubicBezTo>
                  <a:close/>
                  <a:moveTo>
                    <a:pt x="502666" y="111887"/>
                  </a:moveTo>
                  <a:cubicBezTo>
                    <a:pt x="480187" y="129921"/>
                    <a:pt x="456057" y="144780"/>
                    <a:pt x="430784" y="156464"/>
                  </a:cubicBezTo>
                  <a:cubicBezTo>
                    <a:pt x="408940" y="102870"/>
                    <a:pt x="374015" y="55372"/>
                    <a:pt x="327914" y="17399"/>
                  </a:cubicBezTo>
                  <a:cubicBezTo>
                    <a:pt x="397510" y="26416"/>
                    <a:pt x="459105" y="61214"/>
                    <a:pt x="502666" y="111887"/>
                  </a:cubicBezTo>
                  <a:close/>
                  <a:moveTo>
                    <a:pt x="569722" y="295275"/>
                  </a:moveTo>
                  <a:lnTo>
                    <a:pt x="457327" y="295275"/>
                  </a:lnTo>
                  <a:cubicBezTo>
                    <a:pt x="457327" y="294386"/>
                    <a:pt x="457454" y="293624"/>
                    <a:pt x="457454" y="292735"/>
                  </a:cubicBezTo>
                  <a:cubicBezTo>
                    <a:pt x="457454" y="249936"/>
                    <a:pt x="450088" y="208534"/>
                    <a:pt x="436118" y="170053"/>
                  </a:cubicBezTo>
                  <a:cubicBezTo>
                    <a:pt x="462788" y="157861"/>
                    <a:pt x="488188" y="142240"/>
                    <a:pt x="511810" y="123190"/>
                  </a:cubicBezTo>
                  <a:cubicBezTo>
                    <a:pt x="548132" y="170180"/>
                    <a:pt x="569849" y="228981"/>
                    <a:pt x="569849" y="292735"/>
                  </a:cubicBezTo>
                  <a:lnTo>
                    <a:pt x="569849" y="294513"/>
                  </a:lnTo>
                  <a:close/>
                  <a:moveTo>
                    <a:pt x="503047" y="472948"/>
                  </a:moveTo>
                  <a:cubicBezTo>
                    <a:pt x="480187" y="455676"/>
                    <a:pt x="455676" y="441706"/>
                    <a:pt x="430022" y="430657"/>
                  </a:cubicBezTo>
                  <a:cubicBezTo>
                    <a:pt x="445770" y="392811"/>
                    <a:pt x="454914" y="352171"/>
                    <a:pt x="456819" y="309626"/>
                  </a:cubicBezTo>
                  <a:lnTo>
                    <a:pt x="569214" y="309626"/>
                  </a:lnTo>
                  <a:cubicBezTo>
                    <a:pt x="565404" y="371729"/>
                    <a:pt x="541147" y="428371"/>
                    <a:pt x="503047" y="472821"/>
                  </a:cubicBezTo>
                  <a:close/>
                  <a:moveTo>
                    <a:pt x="327914" y="567944"/>
                  </a:moveTo>
                  <a:cubicBezTo>
                    <a:pt x="369697" y="533527"/>
                    <a:pt x="402209" y="491363"/>
                    <a:pt x="424307" y="443865"/>
                  </a:cubicBezTo>
                  <a:cubicBezTo>
                    <a:pt x="448564" y="454279"/>
                    <a:pt x="471805" y="467487"/>
                    <a:pt x="493395" y="483616"/>
                  </a:cubicBezTo>
                  <a:cubicBezTo>
                    <a:pt x="450469" y="528701"/>
                    <a:pt x="392684" y="559435"/>
                    <a:pt x="327914" y="567817"/>
                  </a:cubicBezTo>
                  <a:close/>
                  <a:moveTo>
                    <a:pt x="299339" y="416179"/>
                  </a:moveTo>
                  <a:cubicBezTo>
                    <a:pt x="337312" y="417449"/>
                    <a:pt x="375031" y="424815"/>
                    <a:pt x="410845" y="438404"/>
                  </a:cubicBezTo>
                  <a:cubicBezTo>
                    <a:pt x="386715" y="489966"/>
                    <a:pt x="349758" y="535051"/>
                    <a:pt x="301498" y="569976"/>
                  </a:cubicBezTo>
                  <a:lnTo>
                    <a:pt x="300101" y="569976"/>
                  </a:lnTo>
                  <a:lnTo>
                    <a:pt x="299339" y="416179"/>
                  </a:lnTo>
                  <a:close/>
                  <a:moveTo>
                    <a:pt x="299339" y="309499"/>
                  </a:moveTo>
                  <a:lnTo>
                    <a:pt x="442341" y="309626"/>
                  </a:lnTo>
                  <a:cubicBezTo>
                    <a:pt x="440436" y="350139"/>
                    <a:pt x="431546" y="389128"/>
                    <a:pt x="416560" y="425196"/>
                  </a:cubicBezTo>
                  <a:cubicBezTo>
                    <a:pt x="378968" y="410845"/>
                    <a:pt x="339217" y="403098"/>
                    <a:pt x="299339" y="401828"/>
                  </a:cubicBezTo>
                  <a:lnTo>
                    <a:pt x="299339" y="309499"/>
                  </a:lnTo>
                  <a:close/>
                  <a:moveTo>
                    <a:pt x="299339" y="201930"/>
                  </a:moveTo>
                  <a:cubicBezTo>
                    <a:pt x="341376" y="200533"/>
                    <a:pt x="383159" y="191897"/>
                    <a:pt x="422656" y="175768"/>
                  </a:cubicBezTo>
                  <a:cubicBezTo>
                    <a:pt x="435864" y="212471"/>
                    <a:pt x="442849" y="251841"/>
                    <a:pt x="442849" y="292608"/>
                  </a:cubicBezTo>
                  <a:lnTo>
                    <a:pt x="442722" y="294259"/>
                  </a:lnTo>
                  <a:lnTo>
                    <a:pt x="299212" y="295021"/>
                  </a:lnTo>
                  <a:lnTo>
                    <a:pt x="299212" y="201930"/>
                  </a:lnTo>
                  <a:close/>
                  <a:moveTo>
                    <a:pt x="299339" y="15113"/>
                  </a:moveTo>
                  <a:lnTo>
                    <a:pt x="300736" y="15113"/>
                  </a:lnTo>
                  <a:cubicBezTo>
                    <a:pt x="354330" y="53594"/>
                    <a:pt x="393827" y="104267"/>
                    <a:pt x="417449" y="162179"/>
                  </a:cubicBezTo>
                  <a:cubicBezTo>
                    <a:pt x="379603" y="177673"/>
                    <a:pt x="339598" y="186055"/>
                    <a:pt x="299339" y="187452"/>
                  </a:cubicBezTo>
                  <a:lnTo>
                    <a:pt x="299339" y="15113"/>
                  </a:lnTo>
                  <a:close/>
                  <a:moveTo>
                    <a:pt x="284861" y="187579"/>
                  </a:moveTo>
                  <a:cubicBezTo>
                    <a:pt x="245364" y="187198"/>
                    <a:pt x="205867" y="180086"/>
                    <a:pt x="168275" y="166116"/>
                  </a:cubicBezTo>
                  <a:cubicBezTo>
                    <a:pt x="191516" y="106934"/>
                    <a:pt x="231394" y="55118"/>
                    <a:pt x="284861" y="15875"/>
                  </a:cubicBezTo>
                  <a:lnTo>
                    <a:pt x="284861" y="187579"/>
                  </a:lnTo>
                  <a:close/>
                  <a:moveTo>
                    <a:pt x="284861" y="295021"/>
                  </a:moveTo>
                  <a:lnTo>
                    <a:pt x="144526" y="294894"/>
                  </a:lnTo>
                  <a:cubicBezTo>
                    <a:pt x="144526" y="294132"/>
                    <a:pt x="144399" y="293370"/>
                    <a:pt x="144399" y="292481"/>
                  </a:cubicBezTo>
                  <a:cubicBezTo>
                    <a:pt x="144399" y="253111"/>
                    <a:pt x="151003" y="215138"/>
                    <a:pt x="163195" y="179578"/>
                  </a:cubicBezTo>
                  <a:cubicBezTo>
                    <a:pt x="202438" y="194183"/>
                    <a:pt x="243586" y="201676"/>
                    <a:pt x="284734" y="202057"/>
                  </a:cubicBezTo>
                  <a:lnTo>
                    <a:pt x="284734" y="295021"/>
                  </a:lnTo>
                  <a:close/>
                  <a:moveTo>
                    <a:pt x="284861" y="401574"/>
                  </a:moveTo>
                  <a:cubicBezTo>
                    <a:pt x="245618" y="401828"/>
                    <a:pt x="206502" y="408432"/>
                    <a:pt x="169164" y="421386"/>
                  </a:cubicBezTo>
                  <a:cubicBezTo>
                    <a:pt x="155067" y="386334"/>
                    <a:pt x="146812" y="348615"/>
                    <a:pt x="144907" y="309372"/>
                  </a:cubicBezTo>
                  <a:lnTo>
                    <a:pt x="284861" y="309499"/>
                  </a:lnTo>
                  <a:lnTo>
                    <a:pt x="284861" y="401574"/>
                  </a:lnTo>
                  <a:close/>
                  <a:moveTo>
                    <a:pt x="174752" y="434721"/>
                  </a:moveTo>
                  <a:cubicBezTo>
                    <a:pt x="210312" y="422529"/>
                    <a:pt x="247523" y="416306"/>
                    <a:pt x="284861" y="415925"/>
                  </a:cubicBezTo>
                  <a:lnTo>
                    <a:pt x="284861" y="569341"/>
                  </a:lnTo>
                  <a:cubicBezTo>
                    <a:pt x="236093" y="533654"/>
                    <a:pt x="198628" y="487553"/>
                    <a:pt x="174752" y="434848"/>
                  </a:cubicBezTo>
                  <a:close/>
                  <a:moveTo>
                    <a:pt x="87376" y="479933"/>
                  </a:moveTo>
                  <a:cubicBezTo>
                    <a:pt x="110490" y="463296"/>
                    <a:pt x="135255" y="449961"/>
                    <a:pt x="161163" y="439801"/>
                  </a:cubicBezTo>
                  <a:cubicBezTo>
                    <a:pt x="183261" y="489077"/>
                    <a:pt x="216789" y="532892"/>
                    <a:pt x="259969" y="568325"/>
                  </a:cubicBezTo>
                  <a:cubicBezTo>
                    <a:pt x="191897" y="560451"/>
                    <a:pt x="131318" y="527939"/>
                    <a:pt x="87376" y="479933"/>
                  </a:cubicBezTo>
                  <a:close/>
                  <a:moveTo>
                    <a:pt x="14986" y="309372"/>
                  </a:moveTo>
                  <a:lnTo>
                    <a:pt x="130429" y="309372"/>
                  </a:lnTo>
                  <a:cubicBezTo>
                    <a:pt x="132334" y="350393"/>
                    <a:pt x="140843" y="389763"/>
                    <a:pt x="155575" y="426466"/>
                  </a:cubicBezTo>
                  <a:cubicBezTo>
                    <a:pt x="128270" y="437134"/>
                    <a:pt x="102108" y="451358"/>
                    <a:pt x="77851" y="469011"/>
                  </a:cubicBezTo>
                  <a:cubicBezTo>
                    <a:pt x="41529" y="425069"/>
                    <a:pt x="18669" y="369697"/>
                    <a:pt x="14986" y="309372"/>
                  </a:cubicBezTo>
                  <a:close/>
                  <a:moveTo>
                    <a:pt x="69215" y="127254"/>
                  </a:moveTo>
                  <a:cubicBezTo>
                    <a:pt x="94361" y="146812"/>
                    <a:pt x="121539" y="162433"/>
                    <a:pt x="149860" y="174371"/>
                  </a:cubicBezTo>
                  <a:cubicBezTo>
                    <a:pt x="136906" y="211582"/>
                    <a:pt x="130048" y="251460"/>
                    <a:pt x="130048" y="292608"/>
                  </a:cubicBezTo>
                  <a:lnTo>
                    <a:pt x="130048" y="294132"/>
                  </a:lnTo>
                  <a:lnTo>
                    <a:pt x="14478" y="294894"/>
                  </a:lnTo>
                  <a:cubicBezTo>
                    <a:pt x="14478" y="294132"/>
                    <a:pt x="14478" y="293370"/>
                    <a:pt x="14478" y="292608"/>
                  </a:cubicBezTo>
                  <a:cubicBezTo>
                    <a:pt x="14478" y="230759"/>
                    <a:pt x="34798" y="173482"/>
                    <a:pt x="69215" y="127254"/>
                  </a:cubicBezTo>
                  <a:close/>
                  <a:moveTo>
                    <a:pt x="78105" y="115824"/>
                  </a:moveTo>
                  <a:cubicBezTo>
                    <a:pt x="122682" y="61976"/>
                    <a:pt x="187071" y="25273"/>
                    <a:pt x="259969" y="16764"/>
                  </a:cubicBezTo>
                  <a:cubicBezTo>
                    <a:pt x="212344" y="55880"/>
                    <a:pt x="176530" y="105156"/>
                    <a:pt x="154686" y="160655"/>
                  </a:cubicBezTo>
                  <a:cubicBezTo>
                    <a:pt x="127762" y="149352"/>
                    <a:pt x="101981" y="134366"/>
                    <a:pt x="77978" y="115697"/>
                  </a:cubicBezTo>
                  <a:close/>
                </a:path>
              </a:pathLst>
            </a:custGeom>
            <a:solidFill>
              <a:srgbClr val="4F200D"/>
            </a:solidFill>
          </p:spPr>
        </p:sp>
      </p:grpSp>
      <p:sp>
        <p:nvSpPr>
          <p:cNvPr name="Freeform 40" id="40"/>
          <p:cNvSpPr/>
          <p:nvPr/>
        </p:nvSpPr>
        <p:spPr>
          <a:xfrm flipH="false" flipV="false" rot="0">
            <a:off x="15566107" y="6698304"/>
            <a:ext cx="2782900" cy="2999670"/>
          </a:xfrm>
          <a:custGeom>
            <a:avLst/>
            <a:gdLst/>
            <a:ahLst/>
            <a:cxnLst/>
            <a:rect r="r" b="b" t="t" l="l"/>
            <a:pathLst>
              <a:path h="2999670" w="2782900">
                <a:moveTo>
                  <a:pt x="0" y="0"/>
                </a:moveTo>
                <a:lnTo>
                  <a:pt x="2782901" y="0"/>
                </a:lnTo>
                <a:lnTo>
                  <a:pt x="2782901" y="2999670"/>
                </a:lnTo>
                <a:lnTo>
                  <a:pt x="0" y="29996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1" id="41"/>
          <p:cNvSpPr/>
          <p:nvPr/>
        </p:nvSpPr>
        <p:spPr>
          <a:xfrm flipH="false" flipV="false" rot="0">
            <a:off x="16306800" y="8178803"/>
            <a:ext cx="1968503" cy="1460497"/>
          </a:xfrm>
          <a:custGeom>
            <a:avLst/>
            <a:gdLst/>
            <a:ahLst/>
            <a:cxnLst/>
            <a:rect r="r" b="b" t="t" l="l"/>
            <a:pathLst>
              <a:path h="1460497" w="1968503">
                <a:moveTo>
                  <a:pt x="0" y="0"/>
                </a:moveTo>
                <a:lnTo>
                  <a:pt x="1968503" y="0"/>
                </a:lnTo>
                <a:lnTo>
                  <a:pt x="1968503" y="1460497"/>
                </a:lnTo>
                <a:lnTo>
                  <a:pt x="0" y="1460497"/>
                </a:lnTo>
                <a:lnTo>
                  <a:pt x="0" y="0"/>
                </a:lnTo>
                <a:close/>
              </a:path>
            </a:pathLst>
          </a:custGeom>
          <a:blipFill>
            <a:blip r:embed="rId18"/>
            <a:stretch>
              <a:fillRect l="0" t="0" r="0" b="0"/>
            </a:stretch>
          </a:blipFill>
        </p:spPr>
      </p:sp>
      <p:grpSp>
        <p:nvGrpSpPr>
          <p:cNvPr name="Group 42" id="42"/>
          <p:cNvGrpSpPr>
            <a:grpSpLocks noChangeAspect="true"/>
          </p:cNvGrpSpPr>
          <p:nvPr/>
        </p:nvGrpSpPr>
        <p:grpSpPr>
          <a:xfrm rot="0">
            <a:off x="12992833" y="8315744"/>
            <a:ext cx="1495796" cy="1114530"/>
            <a:chOff x="0" y="0"/>
            <a:chExt cx="1495793" cy="1114527"/>
          </a:xfrm>
        </p:grpSpPr>
        <p:sp>
          <p:nvSpPr>
            <p:cNvPr name="Freeform 43" id="43"/>
            <p:cNvSpPr/>
            <p:nvPr/>
          </p:nvSpPr>
          <p:spPr>
            <a:xfrm flipH="false" flipV="false" rot="0">
              <a:off x="0" y="0"/>
              <a:ext cx="1495806" cy="1114552"/>
            </a:xfrm>
            <a:custGeom>
              <a:avLst/>
              <a:gdLst/>
              <a:ahLst/>
              <a:cxnLst/>
              <a:rect r="r" b="b" t="t" l="l"/>
              <a:pathLst>
                <a:path h="1114552" w="1495806">
                  <a:moveTo>
                    <a:pt x="1495806" y="57658"/>
                  </a:moveTo>
                  <a:lnTo>
                    <a:pt x="1495806" y="1056894"/>
                  </a:lnTo>
                  <a:cubicBezTo>
                    <a:pt x="1495806" y="1088644"/>
                    <a:pt x="1470025" y="1114552"/>
                    <a:pt x="1438148" y="1114552"/>
                  </a:cubicBezTo>
                  <a:lnTo>
                    <a:pt x="57658" y="1114552"/>
                  </a:lnTo>
                  <a:cubicBezTo>
                    <a:pt x="25781" y="1114552"/>
                    <a:pt x="0" y="1088771"/>
                    <a:pt x="0" y="1056894"/>
                  </a:cubicBezTo>
                  <a:lnTo>
                    <a:pt x="0" y="57658"/>
                  </a:lnTo>
                  <a:cubicBezTo>
                    <a:pt x="0" y="25908"/>
                    <a:pt x="25781" y="0"/>
                    <a:pt x="57658" y="0"/>
                  </a:cubicBezTo>
                  <a:lnTo>
                    <a:pt x="1438148" y="0"/>
                  </a:lnTo>
                  <a:cubicBezTo>
                    <a:pt x="1469898" y="0"/>
                    <a:pt x="1495806" y="25908"/>
                    <a:pt x="1495806" y="57658"/>
                  </a:cubicBezTo>
                  <a:close/>
                </a:path>
              </a:pathLst>
            </a:custGeom>
            <a:solidFill>
              <a:srgbClr val="FFD93D"/>
            </a:solidFill>
          </p:spPr>
        </p:sp>
      </p:grpSp>
      <p:sp>
        <p:nvSpPr>
          <p:cNvPr name="Freeform 44" id="44"/>
          <p:cNvSpPr/>
          <p:nvPr/>
        </p:nvSpPr>
        <p:spPr>
          <a:xfrm flipH="false" flipV="false" rot="0">
            <a:off x="15923990" y="7534770"/>
            <a:ext cx="2425027" cy="2163204"/>
          </a:xfrm>
          <a:custGeom>
            <a:avLst/>
            <a:gdLst/>
            <a:ahLst/>
            <a:cxnLst/>
            <a:rect r="r" b="b" t="t" l="l"/>
            <a:pathLst>
              <a:path h="2163204" w="2425027">
                <a:moveTo>
                  <a:pt x="0" y="0"/>
                </a:moveTo>
                <a:lnTo>
                  <a:pt x="2425027" y="0"/>
                </a:lnTo>
                <a:lnTo>
                  <a:pt x="2425027" y="2163204"/>
                </a:lnTo>
                <a:lnTo>
                  <a:pt x="0" y="216320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5" id="45"/>
          <p:cNvSpPr/>
          <p:nvPr/>
        </p:nvSpPr>
        <p:spPr>
          <a:xfrm flipH="false" flipV="false" rot="0">
            <a:off x="13004797" y="8305800"/>
            <a:ext cx="1498597" cy="1130303"/>
          </a:xfrm>
          <a:custGeom>
            <a:avLst/>
            <a:gdLst/>
            <a:ahLst/>
            <a:cxnLst/>
            <a:rect r="r" b="b" t="t" l="l"/>
            <a:pathLst>
              <a:path h="1130303" w="1498597">
                <a:moveTo>
                  <a:pt x="0" y="0"/>
                </a:moveTo>
                <a:lnTo>
                  <a:pt x="1498597" y="0"/>
                </a:lnTo>
                <a:lnTo>
                  <a:pt x="1498597" y="1130303"/>
                </a:lnTo>
                <a:lnTo>
                  <a:pt x="0" y="1130303"/>
                </a:lnTo>
                <a:lnTo>
                  <a:pt x="0" y="0"/>
                </a:lnTo>
                <a:close/>
              </a:path>
            </a:pathLst>
          </a:custGeom>
          <a:blipFill>
            <a:blip r:embed="rId21"/>
            <a:stretch>
              <a:fillRect l="0" t="0" r="0" b="0"/>
            </a:stretch>
          </a:blipFill>
        </p:spPr>
      </p:sp>
      <p:grpSp>
        <p:nvGrpSpPr>
          <p:cNvPr name="Group 46" id="46"/>
          <p:cNvGrpSpPr>
            <a:grpSpLocks noChangeAspect="true"/>
          </p:cNvGrpSpPr>
          <p:nvPr/>
        </p:nvGrpSpPr>
        <p:grpSpPr>
          <a:xfrm rot="0">
            <a:off x="13524386" y="10169204"/>
            <a:ext cx="3903412" cy="117796"/>
            <a:chOff x="0" y="0"/>
            <a:chExt cx="3903421" cy="117805"/>
          </a:xfrm>
        </p:grpSpPr>
        <p:sp>
          <p:nvSpPr>
            <p:cNvPr name="Freeform 47" id="47"/>
            <p:cNvSpPr/>
            <p:nvPr/>
          </p:nvSpPr>
          <p:spPr>
            <a:xfrm flipH="false" flipV="false" rot="0">
              <a:off x="0" y="0"/>
              <a:ext cx="3903345" cy="117856"/>
            </a:xfrm>
            <a:custGeom>
              <a:avLst/>
              <a:gdLst/>
              <a:ahLst/>
              <a:cxnLst/>
              <a:rect r="r" b="b" t="t" l="l"/>
              <a:pathLst>
                <a:path h="117856" w="3903345">
                  <a:moveTo>
                    <a:pt x="99568" y="0"/>
                  </a:moveTo>
                  <a:cubicBezTo>
                    <a:pt x="44577" y="0"/>
                    <a:pt x="0" y="44577"/>
                    <a:pt x="0" y="99568"/>
                  </a:cubicBezTo>
                  <a:lnTo>
                    <a:pt x="0" y="99568"/>
                  </a:lnTo>
                  <a:cubicBezTo>
                    <a:pt x="0" y="105791"/>
                    <a:pt x="635" y="111887"/>
                    <a:pt x="1651" y="117856"/>
                  </a:cubicBezTo>
                  <a:lnTo>
                    <a:pt x="3901694" y="117856"/>
                  </a:lnTo>
                  <a:cubicBezTo>
                    <a:pt x="3902837" y="111887"/>
                    <a:pt x="3903345" y="105791"/>
                    <a:pt x="3903345" y="99568"/>
                  </a:cubicBezTo>
                  <a:lnTo>
                    <a:pt x="3903345" y="99568"/>
                  </a:lnTo>
                  <a:cubicBezTo>
                    <a:pt x="3903345" y="44577"/>
                    <a:pt x="3858768" y="0"/>
                    <a:pt x="3803777" y="0"/>
                  </a:cubicBezTo>
                  <a:close/>
                </a:path>
              </a:pathLst>
            </a:custGeom>
            <a:solidFill>
              <a:srgbClr val="4F200D"/>
            </a:solidFill>
          </p:spPr>
        </p:sp>
      </p:grpSp>
      <p:sp>
        <p:nvSpPr>
          <p:cNvPr name="Freeform 48" id="48"/>
          <p:cNvSpPr/>
          <p:nvPr/>
        </p:nvSpPr>
        <p:spPr>
          <a:xfrm flipH="false" flipV="false" rot="0">
            <a:off x="12929340" y="7848276"/>
            <a:ext cx="1671571" cy="1645501"/>
          </a:xfrm>
          <a:custGeom>
            <a:avLst/>
            <a:gdLst/>
            <a:ahLst/>
            <a:cxnLst/>
            <a:rect r="r" b="b" t="t" l="l"/>
            <a:pathLst>
              <a:path h="1645501" w="1671571">
                <a:moveTo>
                  <a:pt x="0" y="0"/>
                </a:moveTo>
                <a:lnTo>
                  <a:pt x="1671571" y="0"/>
                </a:lnTo>
                <a:lnTo>
                  <a:pt x="1671571" y="1645501"/>
                </a:lnTo>
                <a:lnTo>
                  <a:pt x="0" y="164550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9" id="49"/>
          <p:cNvSpPr/>
          <p:nvPr/>
        </p:nvSpPr>
        <p:spPr>
          <a:xfrm flipH="false" flipV="false" rot="0">
            <a:off x="13538197" y="10172700"/>
            <a:ext cx="3822697" cy="101603"/>
          </a:xfrm>
          <a:custGeom>
            <a:avLst/>
            <a:gdLst/>
            <a:ahLst/>
            <a:cxnLst/>
            <a:rect r="r" b="b" t="t" l="l"/>
            <a:pathLst>
              <a:path h="101603" w="3822697">
                <a:moveTo>
                  <a:pt x="0" y="0"/>
                </a:moveTo>
                <a:lnTo>
                  <a:pt x="3822697" y="0"/>
                </a:lnTo>
                <a:lnTo>
                  <a:pt x="3822697" y="101603"/>
                </a:lnTo>
                <a:lnTo>
                  <a:pt x="0" y="101603"/>
                </a:lnTo>
                <a:lnTo>
                  <a:pt x="0" y="0"/>
                </a:lnTo>
                <a:close/>
              </a:path>
            </a:pathLst>
          </a:custGeom>
          <a:blipFill>
            <a:blip r:embed="rId24"/>
            <a:stretch>
              <a:fillRect l="0" t="0" r="0" b="0"/>
            </a:stretch>
          </a:blipFill>
        </p:spPr>
      </p:sp>
      <p:sp>
        <p:nvSpPr>
          <p:cNvPr name="Freeform 50" id="50"/>
          <p:cNvSpPr/>
          <p:nvPr/>
        </p:nvSpPr>
        <p:spPr>
          <a:xfrm flipH="false" flipV="false" rot="0">
            <a:off x="13634056" y="8061522"/>
            <a:ext cx="3529051" cy="2250110"/>
          </a:xfrm>
          <a:custGeom>
            <a:avLst/>
            <a:gdLst/>
            <a:ahLst/>
            <a:cxnLst/>
            <a:rect r="r" b="b" t="t" l="l"/>
            <a:pathLst>
              <a:path h="2250110" w="3529051">
                <a:moveTo>
                  <a:pt x="0" y="0"/>
                </a:moveTo>
                <a:lnTo>
                  <a:pt x="3529051" y="0"/>
                </a:lnTo>
                <a:lnTo>
                  <a:pt x="3529051" y="2250110"/>
                </a:lnTo>
                <a:lnTo>
                  <a:pt x="0" y="22501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1" id="51"/>
          <p:cNvSpPr/>
          <p:nvPr/>
        </p:nvSpPr>
        <p:spPr>
          <a:xfrm flipH="false" flipV="false" rot="0">
            <a:off x="14871697" y="9080497"/>
            <a:ext cx="850897" cy="952500"/>
          </a:xfrm>
          <a:custGeom>
            <a:avLst/>
            <a:gdLst/>
            <a:ahLst/>
            <a:cxnLst/>
            <a:rect r="r" b="b" t="t" l="l"/>
            <a:pathLst>
              <a:path h="952500" w="850897">
                <a:moveTo>
                  <a:pt x="0" y="0"/>
                </a:moveTo>
                <a:lnTo>
                  <a:pt x="850897" y="0"/>
                </a:lnTo>
                <a:lnTo>
                  <a:pt x="850897" y="952500"/>
                </a:lnTo>
                <a:lnTo>
                  <a:pt x="0" y="952500"/>
                </a:lnTo>
                <a:lnTo>
                  <a:pt x="0" y="0"/>
                </a:lnTo>
                <a:close/>
              </a:path>
            </a:pathLst>
          </a:custGeom>
          <a:blipFill>
            <a:blip r:embed="rId27"/>
            <a:stretch>
              <a:fillRect l="0" t="0" r="0" b="0"/>
            </a:stretch>
          </a:blipFill>
        </p:spPr>
      </p:sp>
      <p:sp>
        <p:nvSpPr>
          <p:cNvPr name="TextBox 52" id="52"/>
          <p:cNvSpPr txBox="true"/>
          <p:nvPr/>
        </p:nvSpPr>
        <p:spPr>
          <a:xfrm rot="0">
            <a:off x="7890948" y="7877337"/>
            <a:ext cx="2505894" cy="427282"/>
          </a:xfrm>
          <a:prstGeom prst="rect">
            <a:avLst/>
          </a:prstGeom>
        </p:spPr>
        <p:txBody>
          <a:bodyPr anchor="t" rtlCol="false" tIns="0" lIns="0" bIns="0" rIns="0">
            <a:spAutoFit/>
          </a:bodyPr>
          <a:lstStyle/>
          <a:p>
            <a:pPr algn="l">
              <a:lnSpc>
                <a:spcPts val="3639"/>
              </a:lnSpc>
            </a:pPr>
            <a:r>
              <a:rPr lang="en-US" sz="2599" spc="155">
                <a:solidFill>
                  <a:srgbClr val="F6F1E9"/>
                </a:solidFill>
                <a:latin typeface="IBM Plex Sans Bold"/>
              </a:rPr>
              <a:t>02 MAY, 2024</a:t>
            </a:r>
          </a:p>
        </p:txBody>
      </p:sp>
      <p:sp>
        <p:nvSpPr>
          <p:cNvPr name="TextBox 53" id="53"/>
          <p:cNvSpPr txBox="true"/>
          <p:nvPr/>
        </p:nvSpPr>
        <p:spPr>
          <a:xfrm rot="0">
            <a:off x="4061841" y="4028856"/>
            <a:ext cx="10164156" cy="2029473"/>
          </a:xfrm>
          <a:prstGeom prst="rect">
            <a:avLst/>
          </a:prstGeom>
        </p:spPr>
        <p:txBody>
          <a:bodyPr anchor="t" rtlCol="false" tIns="0" lIns="0" bIns="0" rIns="0">
            <a:spAutoFit/>
          </a:bodyPr>
          <a:lstStyle/>
          <a:p>
            <a:pPr algn="l">
              <a:lnSpc>
                <a:spcPts val="16798"/>
              </a:lnSpc>
            </a:pPr>
            <a:r>
              <a:rPr lang="en-US" sz="11999" spc="599">
                <a:solidFill>
                  <a:srgbClr val="000000"/>
                </a:solidFill>
                <a:latin typeface="Disket Mono Bold"/>
              </a:rPr>
              <a:t>Thank you</a:t>
            </a:r>
          </a:p>
        </p:txBody>
      </p:sp>
      <p:sp>
        <p:nvSpPr>
          <p:cNvPr name="Freeform 54" id="54"/>
          <p:cNvSpPr/>
          <p:nvPr/>
        </p:nvSpPr>
        <p:spPr>
          <a:xfrm flipH="false" flipV="false" rot="0">
            <a:off x="7401082" y="1474513"/>
            <a:ext cx="1742918" cy="1244941"/>
          </a:xfrm>
          <a:custGeom>
            <a:avLst/>
            <a:gdLst/>
            <a:ahLst/>
            <a:cxnLst/>
            <a:rect r="r" b="b" t="t" l="l"/>
            <a:pathLst>
              <a:path h="1244941" w="1742918">
                <a:moveTo>
                  <a:pt x="0" y="0"/>
                </a:moveTo>
                <a:lnTo>
                  <a:pt x="1742918" y="0"/>
                </a:lnTo>
                <a:lnTo>
                  <a:pt x="1742918" y="1244941"/>
                </a:lnTo>
                <a:lnTo>
                  <a:pt x="0" y="1244941"/>
                </a:lnTo>
                <a:lnTo>
                  <a:pt x="0" y="0"/>
                </a:lnTo>
                <a:close/>
              </a:path>
            </a:pathLst>
          </a:custGeom>
          <a:blipFill>
            <a:blip r:embed="rId2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7286" y="0"/>
            <a:ext cx="9143762" cy="10283885"/>
          </a:xfrm>
          <a:custGeom>
            <a:avLst/>
            <a:gdLst/>
            <a:ahLst/>
            <a:cxnLst/>
            <a:rect r="r" b="b" t="t" l="l"/>
            <a:pathLst>
              <a:path h="10283885" w="9143762">
                <a:moveTo>
                  <a:pt x="0" y="0"/>
                </a:moveTo>
                <a:lnTo>
                  <a:pt x="9143762" y="0"/>
                </a:lnTo>
                <a:lnTo>
                  <a:pt x="9143762" y="10283885"/>
                </a:lnTo>
                <a:lnTo>
                  <a:pt x="0" y="10283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30057" y="2301859"/>
            <a:ext cx="6074197" cy="5683282"/>
            <a:chOff x="0" y="0"/>
            <a:chExt cx="8098930" cy="7577709"/>
          </a:xfrm>
        </p:grpSpPr>
        <p:sp>
          <p:nvSpPr>
            <p:cNvPr name="Freeform 4" id="4"/>
            <p:cNvSpPr/>
            <p:nvPr/>
          </p:nvSpPr>
          <p:spPr>
            <a:xfrm flipH="false" flipV="false" rot="0">
              <a:off x="0" y="0"/>
              <a:ext cx="8098917" cy="7577709"/>
            </a:xfrm>
            <a:custGeom>
              <a:avLst/>
              <a:gdLst/>
              <a:ahLst/>
              <a:cxnLst/>
              <a:rect r="r" b="b" t="t" l="l"/>
              <a:pathLst>
                <a:path h="7577709" w="8098917">
                  <a:moveTo>
                    <a:pt x="367665" y="0"/>
                  </a:moveTo>
                  <a:cubicBezTo>
                    <a:pt x="270256" y="127"/>
                    <a:pt x="176784" y="38989"/>
                    <a:pt x="107823" y="107823"/>
                  </a:cubicBezTo>
                  <a:cubicBezTo>
                    <a:pt x="38862" y="176911"/>
                    <a:pt x="0" y="270637"/>
                    <a:pt x="0" y="368300"/>
                  </a:cubicBezTo>
                  <a:lnTo>
                    <a:pt x="0" y="7209409"/>
                  </a:lnTo>
                  <a:cubicBezTo>
                    <a:pt x="0" y="7307072"/>
                    <a:pt x="38862" y="7400798"/>
                    <a:pt x="107823" y="7469886"/>
                  </a:cubicBezTo>
                  <a:cubicBezTo>
                    <a:pt x="176784" y="7538974"/>
                    <a:pt x="270510" y="7577709"/>
                    <a:pt x="368300" y="7577709"/>
                  </a:cubicBezTo>
                  <a:lnTo>
                    <a:pt x="7730617" y="7577709"/>
                  </a:lnTo>
                  <a:cubicBezTo>
                    <a:pt x="7828280" y="7577709"/>
                    <a:pt x="7922006" y="7538847"/>
                    <a:pt x="7991094" y="7469886"/>
                  </a:cubicBezTo>
                  <a:cubicBezTo>
                    <a:pt x="8060182" y="7400925"/>
                    <a:pt x="8098917" y="7307199"/>
                    <a:pt x="8098917" y="7209409"/>
                  </a:cubicBezTo>
                  <a:lnTo>
                    <a:pt x="8098917" y="368300"/>
                  </a:lnTo>
                  <a:cubicBezTo>
                    <a:pt x="8098917" y="270637"/>
                    <a:pt x="8060055" y="176911"/>
                    <a:pt x="7991094" y="107823"/>
                  </a:cubicBezTo>
                  <a:cubicBezTo>
                    <a:pt x="7922133" y="38989"/>
                    <a:pt x="7828661" y="127"/>
                    <a:pt x="7731252" y="0"/>
                  </a:cubicBezTo>
                  <a:close/>
                </a:path>
              </a:pathLst>
            </a:custGeom>
            <a:blipFill>
              <a:blip r:embed="rId4"/>
              <a:stretch>
                <a:fillRect l="-10752" t="0" r="-29872" b="-198"/>
              </a:stretch>
            </a:blipFill>
          </p:spPr>
        </p:sp>
      </p:grpSp>
      <p:sp>
        <p:nvSpPr>
          <p:cNvPr name="Freeform 5" id="5"/>
          <p:cNvSpPr/>
          <p:nvPr/>
        </p:nvSpPr>
        <p:spPr>
          <a:xfrm flipH="false" flipV="false" rot="0">
            <a:off x="-1885921" y="7385266"/>
            <a:ext cx="9030862" cy="3783140"/>
          </a:xfrm>
          <a:custGeom>
            <a:avLst/>
            <a:gdLst/>
            <a:ahLst/>
            <a:cxnLst/>
            <a:rect r="r" b="b" t="t" l="l"/>
            <a:pathLst>
              <a:path h="3783140" w="9030862">
                <a:moveTo>
                  <a:pt x="0" y="0"/>
                </a:moveTo>
                <a:lnTo>
                  <a:pt x="9030862" y="0"/>
                </a:lnTo>
                <a:lnTo>
                  <a:pt x="9030862" y="3783139"/>
                </a:lnTo>
                <a:lnTo>
                  <a:pt x="0" y="37831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6551" y="614239"/>
            <a:ext cx="3567932" cy="4309948"/>
          </a:xfrm>
          <a:custGeom>
            <a:avLst/>
            <a:gdLst/>
            <a:ahLst/>
            <a:cxnLst/>
            <a:rect r="r" b="b" t="t" l="l"/>
            <a:pathLst>
              <a:path h="4309948" w="3567932">
                <a:moveTo>
                  <a:pt x="0" y="0"/>
                </a:moveTo>
                <a:lnTo>
                  <a:pt x="3567931" y="0"/>
                </a:lnTo>
                <a:lnTo>
                  <a:pt x="3567931" y="4309948"/>
                </a:lnTo>
                <a:lnTo>
                  <a:pt x="0" y="43099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857081" y="1703718"/>
            <a:ext cx="7213921" cy="6892785"/>
          </a:xfrm>
          <a:custGeom>
            <a:avLst/>
            <a:gdLst/>
            <a:ahLst/>
            <a:cxnLst/>
            <a:rect r="r" b="b" t="t" l="l"/>
            <a:pathLst>
              <a:path h="6892785" w="7213921">
                <a:moveTo>
                  <a:pt x="0" y="0"/>
                </a:moveTo>
                <a:lnTo>
                  <a:pt x="7213920" y="0"/>
                </a:lnTo>
                <a:lnTo>
                  <a:pt x="7213920" y="6892785"/>
                </a:lnTo>
                <a:lnTo>
                  <a:pt x="0" y="6892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707231" y="3165843"/>
            <a:ext cx="5624636" cy="1691288"/>
          </a:xfrm>
          <a:prstGeom prst="rect">
            <a:avLst/>
          </a:prstGeom>
        </p:spPr>
        <p:txBody>
          <a:bodyPr anchor="t" rtlCol="false" tIns="0" lIns="0" bIns="0" rIns="0">
            <a:spAutoFit/>
          </a:bodyPr>
          <a:lstStyle/>
          <a:p>
            <a:pPr algn="l">
              <a:lnSpc>
                <a:spcPts val="13999"/>
              </a:lnSpc>
            </a:pPr>
            <a:r>
              <a:rPr lang="en-US" sz="9999" spc="499">
                <a:solidFill>
                  <a:srgbClr val="000000"/>
                </a:solidFill>
                <a:latin typeface="Disket Mono Bold"/>
              </a:rPr>
              <a:t>Hello!</a:t>
            </a:r>
          </a:p>
        </p:txBody>
      </p:sp>
      <p:sp>
        <p:nvSpPr>
          <p:cNvPr name="TextBox 9" id="9"/>
          <p:cNvSpPr txBox="true"/>
          <p:nvPr/>
        </p:nvSpPr>
        <p:spPr>
          <a:xfrm rot="0">
            <a:off x="707231" y="5038201"/>
            <a:ext cx="7905493" cy="2960325"/>
          </a:xfrm>
          <a:prstGeom prst="rect">
            <a:avLst/>
          </a:prstGeom>
        </p:spPr>
        <p:txBody>
          <a:bodyPr anchor="t" rtlCol="false" tIns="0" lIns="0" bIns="0" rIns="0">
            <a:spAutoFit/>
          </a:bodyPr>
          <a:lstStyle/>
          <a:p>
            <a:pPr algn="l">
              <a:lnSpc>
                <a:spcPts val="3900"/>
              </a:lnSpc>
            </a:pPr>
            <a:r>
              <a:rPr lang="en-US" sz="2799" spc="167">
                <a:solidFill>
                  <a:srgbClr val="000000"/>
                </a:solidFill>
                <a:latin typeface="IBM Plex Sans"/>
              </a:rPr>
              <a:t>Welcome to Property Master. We're stoked to have you with us. Your energy and skills are exactly what we need, and we can't wait to see the awesome things we'll achieve together. Feel at home, ask anything, and let's make work a blast.</a:t>
            </a:r>
          </a:p>
        </p:txBody>
      </p:sp>
      <p:sp>
        <p:nvSpPr>
          <p:cNvPr name="Freeform 10" id="10"/>
          <p:cNvSpPr/>
          <p:nvPr/>
        </p:nvSpPr>
        <p:spPr>
          <a:xfrm flipH="false" flipV="false" rot="0">
            <a:off x="1717415" y="406229"/>
            <a:ext cx="1742918" cy="1244941"/>
          </a:xfrm>
          <a:custGeom>
            <a:avLst/>
            <a:gdLst/>
            <a:ahLst/>
            <a:cxnLst/>
            <a:rect r="r" b="b" t="t" l="l"/>
            <a:pathLst>
              <a:path h="1244941" w="1742918">
                <a:moveTo>
                  <a:pt x="0" y="0"/>
                </a:moveTo>
                <a:lnTo>
                  <a:pt x="1742918" y="0"/>
                </a:lnTo>
                <a:lnTo>
                  <a:pt x="1742918" y="1244942"/>
                </a:lnTo>
                <a:lnTo>
                  <a:pt x="0" y="1244942"/>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323"/>
        </a:solidFill>
      </p:bgPr>
    </p:bg>
    <p:spTree>
      <p:nvGrpSpPr>
        <p:cNvPr id="1" name=""/>
        <p:cNvGrpSpPr/>
        <p:nvPr/>
      </p:nvGrpSpPr>
      <p:grpSpPr>
        <a:xfrm>
          <a:off x="0" y="0"/>
          <a:ext cx="0" cy="0"/>
          <a:chOff x="0" y="0"/>
          <a:chExt cx="0" cy="0"/>
        </a:xfrm>
      </p:grpSpPr>
      <p:sp>
        <p:nvSpPr>
          <p:cNvPr name="Freeform 2" id="2"/>
          <p:cNvSpPr/>
          <p:nvPr/>
        </p:nvSpPr>
        <p:spPr>
          <a:xfrm flipH="false" flipV="false" rot="0">
            <a:off x="0" y="5027590"/>
            <a:ext cx="5510660" cy="5259410"/>
          </a:xfrm>
          <a:custGeom>
            <a:avLst/>
            <a:gdLst/>
            <a:ahLst/>
            <a:cxnLst/>
            <a:rect r="r" b="b" t="t" l="l"/>
            <a:pathLst>
              <a:path h="5259410" w="5510660">
                <a:moveTo>
                  <a:pt x="0" y="0"/>
                </a:moveTo>
                <a:lnTo>
                  <a:pt x="5510660" y="0"/>
                </a:lnTo>
                <a:lnTo>
                  <a:pt x="5510660" y="5259410"/>
                </a:lnTo>
                <a:lnTo>
                  <a:pt x="0" y="5259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82048" y="5026895"/>
            <a:ext cx="9282951" cy="1376048"/>
          </a:xfrm>
          <a:custGeom>
            <a:avLst/>
            <a:gdLst/>
            <a:ahLst/>
            <a:cxnLst/>
            <a:rect r="r" b="b" t="t" l="l"/>
            <a:pathLst>
              <a:path h="1376048" w="9282951">
                <a:moveTo>
                  <a:pt x="0" y="0"/>
                </a:moveTo>
                <a:lnTo>
                  <a:pt x="9282950" y="0"/>
                </a:lnTo>
                <a:lnTo>
                  <a:pt x="9282950" y="1376048"/>
                </a:lnTo>
                <a:lnTo>
                  <a:pt x="0" y="1376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82048" y="6703457"/>
            <a:ext cx="9282951" cy="1376048"/>
          </a:xfrm>
          <a:custGeom>
            <a:avLst/>
            <a:gdLst/>
            <a:ahLst/>
            <a:cxnLst/>
            <a:rect r="r" b="b" t="t" l="l"/>
            <a:pathLst>
              <a:path h="1376048" w="9282951">
                <a:moveTo>
                  <a:pt x="0" y="0"/>
                </a:moveTo>
                <a:lnTo>
                  <a:pt x="9282950" y="0"/>
                </a:lnTo>
                <a:lnTo>
                  <a:pt x="9282950" y="1376048"/>
                </a:lnTo>
                <a:lnTo>
                  <a:pt x="0" y="1376048"/>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382048" y="8380028"/>
            <a:ext cx="9282951" cy="1376048"/>
          </a:xfrm>
          <a:custGeom>
            <a:avLst/>
            <a:gdLst/>
            <a:ahLst/>
            <a:cxnLst/>
            <a:rect r="r" b="b" t="t" l="l"/>
            <a:pathLst>
              <a:path h="1376048" w="9282951">
                <a:moveTo>
                  <a:pt x="0" y="0"/>
                </a:moveTo>
                <a:lnTo>
                  <a:pt x="9282950" y="0"/>
                </a:lnTo>
                <a:lnTo>
                  <a:pt x="9282950" y="1376048"/>
                </a:lnTo>
                <a:lnTo>
                  <a:pt x="0" y="1376048"/>
                </a:lnTo>
                <a:lnTo>
                  <a:pt x="0" y="0"/>
                </a:lnTo>
                <a:close/>
              </a:path>
            </a:pathLst>
          </a:custGeom>
          <a:blipFill>
            <a:blip r:embed="rId4">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318544" y="-63503"/>
            <a:ext cx="10032949" cy="4853368"/>
          </a:xfrm>
          <a:custGeom>
            <a:avLst/>
            <a:gdLst/>
            <a:ahLst/>
            <a:cxnLst/>
            <a:rect r="r" b="b" t="t" l="l"/>
            <a:pathLst>
              <a:path h="4853368" w="10032949">
                <a:moveTo>
                  <a:pt x="0" y="0"/>
                </a:moveTo>
                <a:lnTo>
                  <a:pt x="10032950" y="0"/>
                </a:lnTo>
                <a:lnTo>
                  <a:pt x="10032950" y="4853368"/>
                </a:lnTo>
                <a:lnTo>
                  <a:pt x="0" y="48533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526409" y="530924"/>
            <a:ext cx="5872020" cy="5872020"/>
            <a:chOff x="0" y="0"/>
            <a:chExt cx="7829360" cy="7829360"/>
          </a:xfrm>
        </p:grpSpPr>
        <p:sp>
          <p:nvSpPr>
            <p:cNvPr name="Freeform 8" id="8"/>
            <p:cNvSpPr/>
            <p:nvPr/>
          </p:nvSpPr>
          <p:spPr>
            <a:xfrm flipH="false" flipV="false" rot="0">
              <a:off x="0" y="0"/>
              <a:ext cx="7829296" cy="7829296"/>
            </a:xfrm>
            <a:custGeom>
              <a:avLst/>
              <a:gdLst/>
              <a:ahLst/>
              <a:cxnLst/>
              <a:rect r="r" b="b" t="t" l="l"/>
              <a:pathLst>
                <a:path h="7829296" w="7829296">
                  <a:moveTo>
                    <a:pt x="3912616" y="0"/>
                  </a:moveTo>
                  <a:cubicBezTo>
                    <a:pt x="1751584" y="1143"/>
                    <a:pt x="0" y="1753362"/>
                    <a:pt x="0" y="3914648"/>
                  </a:cubicBezTo>
                  <a:cubicBezTo>
                    <a:pt x="0" y="6076696"/>
                    <a:pt x="1752600" y="7829296"/>
                    <a:pt x="3914648" y="7829296"/>
                  </a:cubicBezTo>
                  <a:cubicBezTo>
                    <a:pt x="6076696" y="7829296"/>
                    <a:pt x="7829296" y="6076696"/>
                    <a:pt x="7829296" y="3914648"/>
                  </a:cubicBezTo>
                  <a:cubicBezTo>
                    <a:pt x="7829296" y="1753362"/>
                    <a:pt x="6077839" y="1143"/>
                    <a:pt x="3916680" y="0"/>
                  </a:cubicBezTo>
                  <a:close/>
                </a:path>
              </a:pathLst>
            </a:custGeom>
            <a:blipFill>
              <a:blip r:embed="rId10"/>
              <a:stretch>
                <a:fillRect l="-25047" t="0" r="-24954" b="0"/>
              </a:stretch>
            </a:blipFill>
          </p:spPr>
        </p:sp>
      </p:grpSp>
      <p:sp>
        <p:nvSpPr>
          <p:cNvPr name="Freeform 9" id="9"/>
          <p:cNvSpPr/>
          <p:nvPr/>
        </p:nvSpPr>
        <p:spPr>
          <a:xfrm flipH="false" flipV="false" rot="0">
            <a:off x="526409" y="530924"/>
            <a:ext cx="5872010" cy="5872010"/>
          </a:xfrm>
          <a:custGeom>
            <a:avLst/>
            <a:gdLst/>
            <a:ahLst/>
            <a:cxnLst/>
            <a:rect r="r" b="b" t="t" l="l"/>
            <a:pathLst>
              <a:path h="5872010" w="5872010">
                <a:moveTo>
                  <a:pt x="0" y="0"/>
                </a:moveTo>
                <a:lnTo>
                  <a:pt x="5872010" y="0"/>
                </a:lnTo>
                <a:lnTo>
                  <a:pt x="5872010" y="5872010"/>
                </a:lnTo>
                <a:lnTo>
                  <a:pt x="0" y="5872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3149594" y="5026895"/>
            <a:ext cx="4729182" cy="4729182"/>
            <a:chOff x="0" y="0"/>
            <a:chExt cx="6305575" cy="6305575"/>
          </a:xfrm>
        </p:grpSpPr>
        <p:sp>
          <p:nvSpPr>
            <p:cNvPr name="Freeform 11" id="11"/>
            <p:cNvSpPr/>
            <p:nvPr/>
          </p:nvSpPr>
          <p:spPr>
            <a:xfrm flipH="false" flipV="false" rot="0">
              <a:off x="0" y="0"/>
              <a:ext cx="6305550" cy="6305550"/>
            </a:xfrm>
            <a:custGeom>
              <a:avLst/>
              <a:gdLst/>
              <a:ahLst/>
              <a:cxnLst/>
              <a:rect r="r" b="b" t="t" l="l"/>
              <a:pathLst>
                <a:path h="6305550" w="6305550">
                  <a:moveTo>
                    <a:pt x="3152775" y="0"/>
                  </a:moveTo>
                  <a:cubicBezTo>
                    <a:pt x="1411605" y="0"/>
                    <a:pt x="0" y="1411605"/>
                    <a:pt x="0" y="3152775"/>
                  </a:cubicBezTo>
                  <a:cubicBezTo>
                    <a:pt x="0" y="4893945"/>
                    <a:pt x="1411605" y="6305550"/>
                    <a:pt x="3152775" y="6305550"/>
                  </a:cubicBezTo>
                  <a:cubicBezTo>
                    <a:pt x="4893945" y="6305550"/>
                    <a:pt x="6305550" y="4894072"/>
                    <a:pt x="6305550" y="3152775"/>
                  </a:cubicBezTo>
                  <a:cubicBezTo>
                    <a:pt x="6305550" y="1411478"/>
                    <a:pt x="4894072" y="0"/>
                    <a:pt x="3152775" y="0"/>
                  </a:cubicBezTo>
                  <a:close/>
                </a:path>
              </a:pathLst>
            </a:custGeom>
            <a:blipFill>
              <a:blip r:embed="rId13"/>
              <a:stretch>
                <a:fillRect l="-8177" t="-59585" r="-9010" b="-16977"/>
              </a:stretch>
            </a:blipFill>
          </p:spPr>
        </p:sp>
      </p:grpSp>
      <p:grpSp>
        <p:nvGrpSpPr>
          <p:cNvPr name="Group 12" id="12"/>
          <p:cNvGrpSpPr>
            <a:grpSpLocks noChangeAspect="true"/>
          </p:cNvGrpSpPr>
          <p:nvPr/>
        </p:nvGrpSpPr>
        <p:grpSpPr>
          <a:xfrm rot="0">
            <a:off x="1300239" y="5989444"/>
            <a:ext cx="1600914" cy="1231163"/>
            <a:chOff x="0" y="0"/>
            <a:chExt cx="1600911" cy="1231163"/>
          </a:xfrm>
        </p:grpSpPr>
        <p:sp>
          <p:nvSpPr>
            <p:cNvPr name="Freeform 13" id="13"/>
            <p:cNvSpPr/>
            <p:nvPr/>
          </p:nvSpPr>
          <p:spPr>
            <a:xfrm flipH="false" flipV="false" rot="0">
              <a:off x="428244" y="534035"/>
              <a:ext cx="633857" cy="633603"/>
            </a:xfrm>
            <a:custGeom>
              <a:avLst/>
              <a:gdLst/>
              <a:ahLst/>
              <a:cxnLst/>
              <a:rect r="r" b="b" t="t" l="l"/>
              <a:pathLst>
                <a:path h="633603" w="633857">
                  <a:moveTo>
                    <a:pt x="316992" y="510032"/>
                  </a:moveTo>
                  <a:cubicBezTo>
                    <a:pt x="210439" y="510032"/>
                    <a:pt x="123698" y="423291"/>
                    <a:pt x="123698" y="316738"/>
                  </a:cubicBezTo>
                  <a:cubicBezTo>
                    <a:pt x="123698" y="210185"/>
                    <a:pt x="210439" y="123444"/>
                    <a:pt x="316992" y="123444"/>
                  </a:cubicBezTo>
                  <a:cubicBezTo>
                    <a:pt x="423545" y="123444"/>
                    <a:pt x="510286" y="210185"/>
                    <a:pt x="510286" y="316738"/>
                  </a:cubicBezTo>
                  <a:cubicBezTo>
                    <a:pt x="510286" y="423291"/>
                    <a:pt x="423545" y="510032"/>
                    <a:pt x="316992" y="510032"/>
                  </a:cubicBezTo>
                  <a:close/>
                  <a:moveTo>
                    <a:pt x="619506" y="207264"/>
                  </a:moveTo>
                  <a:lnTo>
                    <a:pt x="535940" y="215265"/>
                  </a:lnTo>
                  <a:cubicBezTo>
                    <a:pt x="529844" y="202184"/>
                    <a:pt x="522605" y="189611"/>
                    <a:pt x="514350" y="177927"/>
                  </a:cubicBezTo>
                  <a:lnTo>
                    <a:pt x="562991" y="109474"/>
                  </a:lnTo>
                  <a:cubicBezTo>
                    <a:pt x="551180" y="95504"/>
                    <a:pt x="538226" y="82550"/>
                    <a:pt x="524256" y="70739"/>
                  </a:cubicBezTo>
                  <a:lnTo>
                    <a:pt x="455803" y="119380"/>
                  </a:lnTo>
                  <a:cubicBezTo>
                    <a:pt x="444119" y="111125"/>
                    <a:pt x="431546" y="103886"/>
                    <a:pt x="418465" y="97790"/>
                  </a:cubicBezTo>
                  <a:lnTo>
                    <a:pt x="426339" y="14224"/>
                  </a:lnTo>
                  <a:cubicBezTo>
                    <a:pt x="409321" y="8001"/>
                    <a:pt x="391668" y="3175"/>
                    <a:pt x="373380" y="0"/>
                  </a:cubicBezTo>
                  <a:lnTo>
                    <a:pt x="338455" y="76327"/>
                  </a:lnTo>
                  <a:cubicBezTo>
                    <a:pt x="331343" y="75692"/>
                    <a:pt x="324104" y="75184"/>
                    <a:pt x="316865" y="75184"/>
                  </a:cubicBezTo>
                  <a:lnTo>
                    <a:pt x="302387" y="75692"/>
                  </a:lnTo>
                  <a:lnTo>
                    <a:pt x="260350" y="0"/>
                  </a:lnTo>
                  <a:cubicBezTo>
                    <a:pt x="242062" y="3302"/>
                    <a:pt x="224409" y="8128"/>
                    <a:pt x="207391" y="14224"/>
                  </a:cubicBezTo>
                  <a:lnTo>
                    <a:pt x="215265" y="97790"/>
                  </a:lnTo>
                  <a:cubicBezTo>
                    <a:pt x="202057" y="103886"/>
                    <a:pt x="189611" y="111125"/>
                    <a:pt x="177927" y="119380"/>
                  </a:cubicBezTo>
                  <a:lnTo>
                    <a:pt x="109474" y="70739"/>
                  </a:lnTo>
                  <a:cubicBezTo>
                    <a:pt x="95504" y="82550"/>
                    <a:pt x="82550" y="95504"/>
                    <a:pt x="70739" y="109474"/>
                  </a:cubicBezTo>
                  <a:lnTo>
                    <a:pt x="119380" y="177927"/>
                  </a:lnTo>
                  <a:cubicBezTo>
                    <a:pt x="111125" y="189611"/>
                    <a:pt x="104013" y="202184"/>
                    <a:pt x="97790" y="215265"/>
                  </a:cubicBezTo>
                  <a:lnTo>
                    <a:pt x="14224" y="207391"/>
                  </a:lnTo>
                  <a:cubicBezTo>
                    <a:pt x="8001" y="224409"/>
                    <a:pt x="3175"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866" y="524129"/>
                  </a:lnTo>
                  <a:cubicBezTo>
                    <a:pt x="82677" y="538099"/>
                    <a:pt x="95631" y="551053"/>
                    <a:pt x="109601" y="562864"/>
                  </a:cubicBezTo>
                  <a:lnTo>
                    <a:pt x="178054" y="514223"/>
                  </a:lnTo>
                  <a:cubicBezTo>
                    <a:pt x="189738" y="522478"/>
                    <a:pt x="202311" y="529717"/>
                    <a:pt x="215392" y="535813"/>
                  </a:cubicBezTo>
                  <a:lnTo>
                    <a:pt x="207518" y="619379"/>
                  </a:lnTo>
                  <a:cubicBezTo>
                    <a:pt x="224536" y="625602"/>
                    <a:pt x="242189" y="630428"/>
                    <a:pt x="260477" y="633603"/>
                  </a:cubicBezTo>
                  <a:lnTo>
                    <a:pt x="295402" y="557276"/>
                  </a:lnTo>
                  <a:cubicBezTo>
                    <a:pt x="302514" y="557911"/>
                    <a:pt x="309753" y="558419"/>
                    <a:pt x="316992" y="558419"/>
                  </a:cubicBezTo>
                  <a:lnTo>
                    <a:pt x="331470" y="557911"/>
                  </a:lnTo>
                  <a:lnTo>
                    <a:pt x="373507" y="633603"/>
                  </a:lnTo>
                  <a:cubicBezTo>
                    <a:pt x="391795" y="630301"/>
                    <a:pt x="409448" y="625475"/>
                    <a:pt x="426466" y="619379"/>
                  </a:cubicBezTo>
                  <a:lnTo>
                    <a:pt x="418592" y="535813"/>
                  </a:lnTo>
                  <a:cubicBezTo>
                    <a:pt x="431800" y="529717"/>
                    <a:pt x="444246" y="522478"/>
                    <a:pt x="455930" y="514223"/>
                  </a:cubicBezTo>
                  <a:lnTo>
                    <a:pt x="524383" y="562864"/>
                  </a:lnTo>
                  <a:cubicBezTo>
                    <a:pt x="538353" y="551053"/>
                    <a:pt x="551307" y="538099"/>
                    <a:pt x="563118" y="524129"/>
                  </a:cubicBezTo>
                  <a:lnTo>
                    <a:pt x="514477" y="455676"/>
                  </a:lnTo>
                  <a:cubicBezTo>
                    <a:pt x="522732" y="443992"/>
                    <a:pt x="529971" y="431419"/>
                    <a:pt x="536067" y="418338"/>
                  </a:cubicBezTo>
                  <a:lnTo>
                    <a:pt x="619633" y="426212"/>
                  </a:lnTo>
                  <a:cubicBezTo>
                    <a:pt x="625856" y="409194"/>
                    <a:pt x="630682" y="391541"/>
                    <a:pt x="633857" y="373253"/>
                  </a:cubicBezTo>
                  <a:lnTo>
                    <a:pt x="557530" y="338455"/>
                  </a:lnTo>
                  <a:cubicBezTo>
                    <a:pt x="558165" y="331343"/>
                    <a:pt x="558673" y="324104"/>
                    <a:pt x="558673" y="316865"/>
                  </a:cubicBezTo>
                  <a:lnTo>
                    <a:pt x="558165" y="302387"/>
                  </a:lnTo>
                  <a:lnTo>
                    <a:pt x="633857" y="260350"/>
                  </a:lnTo>
                  <a:cubicBezTo>
                    <a:pt x="630555" y="242062"/>
                    <a:pt x="625729" y="224409"/>
                    <a:pt x="619633" y="207391"/>
                  </a:cubicBezTo>
                </a:path>
              </a:pathLst>
            </a:custGeom>
            <a:solidFill>
              <a:srgbClr val="FAC213"/>
            </a:solidFill>
          </p:spPr>
        </p:sp>
        <p:sp>
          <p:nvSpPr>
            <p:cNvPr name="Freeform 14" id="14"/>
            <p:cNvSpPr/>
            <p:nvPr/>
          </p:nvSpPr>
          <p:spPr>
            <a:xfrm flipH="false" flipV="false" rot="0">
              <a:off x="584200" y="689737"/>
              <a:ext cx="322072" cy="322072"/>
            </a:xfrm>
            <a:custGeom>
              <a:avLst/>
              <a:gdLst/>
              <a:ahLst/>
              <a:cxnLst/>
              <a:rect r="r" b="b" t="t" l="l"/>
              <a:pathLst>
                <a:path h="322072" w="322072">
                  <a:moveTo>
                    <a:pt x="161036" y="257683"/>
                  </a:moveTo>
                  <a:cubicBezTo>
                    <a:pt x="107696" y="257683"/>
                    <a:pt x="64389" y="214376"/>
                    <a:pt x="64389" y="161036"/>
                  </a:cubicBezTo>
                  <a:cubicBezTo>
                    <a:pt x="64389" y="107696"/>
                    <a:pt x="107696" y="64389"/>
                    <a:pt x="161036" y="64389"/>
                  </a:cubicBezTo>
                  <a:cubicBezTo>
                    <a:pt x="214376" y="64389"/>
                    <a:pt x="257683" y="107696"/>
                    <a:pt x="257683" y="161036"/>
                  </a:cubicBezTo>
                  <a:cubicBezTo>
                    <a:pt x="257683" y="214376"/>
                    <a:pt x="214376" y="257683"/>
                    <a:pt x="161036" y="257683"/>
                  </a:cubicBezTo>
                  <a:close/>
                  <a:moveTo>
                    <a:pt x="161036" y="0"/>
                  </a:moveTo>
                  <a:cubicBezTo>
                    <a:pt x="72263" y="0"/>
                    <a:pt x="0" y="72263"/>
                    <a:pt x="0" y="161036"/>
                  </a:cubicBezTo>
                  <a:cubicBezTo>
                    <a:pt x="0" y="249809"/>
                    <a:pt x="72263" y="322072"/>
                    <a:pt x="161036" y="322072"/>
                  </a:cubicBezTo>
                  <a:cubicBezTo>
                    <a:pt x="249809" y="322072"/>
                    <a:pt x="322072" y="249809"/>
                    <a:pt x="322072" y="161036"/>
                  </a:cubicBezTo>
                  <a:cubicBezTo>
                    <a:pt x="322072" y="72263"/>
                    <a:pt x="249809" y="0"/>
                    <a:pt x="161036" y="0"/>
                  </a:cubicBezTo>
                </a:path>
              </a:pathLst>
            </a:custGeom>
            <a:solidFill>
              <a:srgbClr val="FAC213"/>
            </a:solidFill>
          </p:spPr>
        </p:sp>
        <p:sp>
          <p:nvSpPr>
            <p:cNvPr name="Freeform 15" id="15"/>
            <p:cNvSpPr/>
            <p:nvPr/>
          </p:nvSpPr>
          <p:spPr>
            <a:xfrm flipH="false" flipV="false" rot="0">
              <a:off x="63500" y="63500"/>
              <a:ext cx="633730" cy="633730"/>
            </a:xfrm>
            <a:custGeom>
              <a:avLst/>
              <a:gdLst/>
              <a:ahLst/>
              <a:cxnLst/>
              <a:rect r="r" b="b" t="t" l="l"/>
              <a:pathLst>
                <a:path h="633730" w="633730">
                  <a:moveTo>
                    <a:pt x="316865" y="510159"/>
                  </a:moveTo>
                  <a:cubicBezTo>
                    <a:pt x="210312" y="510159"/>
                    <a:pt x="123571" y="423418"/>
                    <a:pt x="123571" y="316865"/>
                  </a:cubicBezTo>
                  <a:cubicBezTo>
                    <a:pt x="123571" y="210312"/>
                    <a:pt x="210312" y="123571"/>
                    <a:pt x="316865" y="123571"/>
                  </a:cubicBezTo>
                  <a:cubicBezTo>
                    <a:pt x="423418" y="123571"/>
                    <a:pt x="510159" y="210312"/>
                    <a:pt x="510159" y="316865"/>
                  </a:cubicBezTo>
                  <a:cubicBezTo>
                    <a:pt x="510159" y="423418"/>
                    <a:pt x="423418" y="510159"/>
                    <a:pt x="316865" y="510159"/>
                  </a:cubicBezTo>
                  <a:close/>
                  <a:moveTo>
                    <a:pt x="426339" y="619379"/>
                  </a:moveTo>
                  <a:lnTo>
                    <a:pt x="418465" y="535813"/>
                  </a:lnTo>
                  <a:cubicBezTo>
                    <a:pt x="431546" y="529717"/>
                    <a:pt x="444119" y="522605"/>
                    <a:pt x="455803" y="514223"/>
                  </a:cubicBezTo>
                  <a:lnTo>
                    <a:pt x="524256" y="562864"/>
                  </a:lnTo>
                  <a:cubicBezTo>
                    <a:pt x="538226" y="551053"/>
                    <a:pt x="551180" y="538099"/>
                    <a:pt x="562991" y="524129"/>
                  </a:cubicBezTo>
                  <a:lnTo>
                    <a:pt x="514350" y="455803"/>
                  </a:lnTo>
                  <a:cubicBezTo>
                    <a:pt x="522605" y="444119"/>
                    <a:pt x="529844" y="431546"/>
                    <a:pt x="535940" y="418465"/>
                  </a:cubicBezTo>
                  <a:lnTo>
                    <a:pt x="619506" y="426339"/>
                  </a:lnTo>
                  <a:cubicBezTo>
                    <a:pt x="625729" y="409321"/>
                    <a:pt x="630555" y="391668"/>
                    <a:pt x="633730" y="373380"/>
                  </a:cubicBezTo>
                  <a:lnTo>
                    <a:pt x="557403" y="338455"/>
                  </a:lnTo>
                  <a:cubicBezTo>
                    <a:pt x="558038" y="331343"/>
                    <a:pt x="558546" y="324104"/>
                    <a:pt x="558546" y="316865"/>
                  </a:cubicBezTo>
                  <a:lnTo>
                    <a:pt x="558038" y="302387"/>
                  </a:lnTo>
                  <a:lnTo>
                    <a:pt x="633730" y="260350"/>
                  </a:lnTo>
                  <a:cubicBezTo>
                    <a:pt x="630428" y="242062"/>
                    <a:pt x="625602" y="224409"/>
                    <a:pt x="619506" y="207391"/>
                  </a:cubicBezTo>
                  <a:lnTo>
                    <a:pt x="535940" y="215265"/>
                  </a:lnTo>
                  <a:cubicBezTo>
                    <a:pt x="529844" y="202184"/>
                    <a:pt x="522605" y="189611"/>
                    <a:pt x="514350" y="177927"/>
                  </a:cubicBezTo>
                  <a:lnTo>
                    <a:pt x="562991" y="109474"/>
                  </a:lnTo>
                  <a:cubicBezTo>
                    <a:pt x="551180" y="95504"/>
                    <a:pt x="538226" y="82550"/>
                    <a:pt x="524256" y="70739"/>
                  </a:cubicBezTo>
                  <a:lnTo>
                    <a:pt x="455803" y="119380"/>
                  </a:lnTo>
                  <a:cubicBezTo>
                    <a:pt x="444119" y="111125"/>
                    <a:pt x="431546" y="103886"/>
                    <a:pt x="418465" y="97790"/>
                  </a:cubicBezTo>
                  <a:lnTo>
                    <a:pt x="426339" y="14224"/>
                  </a:lnTo>
                  <a:cubicBezTo>
                    <a:pt x="409194" y="8128"/>
                    <a:pt x="391541" y="3302"/>
                    <a:pt x="373380" y="0"/>
                  </a:cubicBezTo>
                  <a:lnTo>
                    <a:pt x="338455" y="76327"/>
                  </a:lnTo>
                  <a:cubicBezTo>
                    <a:pt x="331343" y="75692"/>
                    <a:pt x="324104" y="75184"/>
                    <a:pt x="316865" y="75184"/>
                  </a:cubicBezTo>
                  <a:lnTo>
                    <a:pt x="302387" y="75692"/>
                  </a:lnTo>
                  <a:lnTo>
                    <a:pt x="260350" y="0"/>
                  </a:lnTo>
                  <a:cubicBezTo>
                    <a:pt x="242062" y="3302"/>
                    <a:pt x="224409" y="8128"/>
                    <a:pt x="207391" y="14224"/>
                  </a:cubicBezTo>
                  <a:lnTo>
                    <a:pt x="215265" y="97790"/>
                  </a:lnTo>
                  <a:cubicBezTo>
                    <a:pt x="202184" y="103886"/>
                    <a:pt x="189611" y="110998"/>
                    <a:pt x="177927" y="119380"/>
                  </a:cubicBezTo>
                  <a:lnTo>
                    <a:pt x="109474" y="70739"/>
                  </a:lnTo>
                  <a:cubicBezTo>
                    <a:pt x="95504" y="82550"/>
                    <a:pt x="82550" y="95504"/>
                    <a:pt x="70739" y="109474"/>
                  </a:cubicBezTo>
                  <a:lnTo>
                    <a:pt x="119380" y="177927"/>
                  </a:lnTo>
                  <a:cubicBezTo>
                    <a:pt x="111125" y="189611"/>
                    <a:pt x="103886" y="202184"/>
                    <a:pt x="97790" y="215265"/>
                  </a:cubicBezTo>
                  <a:lnTo>
                    <a:pt x="14224" y="207391"/>
                  </a:lnTo>
                  <a:cubicBezTo>
                    <a:pt x="8128" y="224409"/>
                    <a:pt x="3302"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739" y="524256"/>
                  </a:lnTo>
                  <a:cubicBezTo>
                    <a:pt x="82550" y="538226"/>
                    <a:pt x="95504" y="551180"/>
                    <a:pt x="109474" y="562991"/>
                  </a:cubicBezTo>
                  <a:lnTo>
                    <a:pt x="177927" y="514350"/>
                  </a:lnTo>
                  <a:cubicBezTo>
                    <a:pt x="189611" y="522605"/>
                    <a:pt x="202184" y="529844"/>
                    <a:pt x="215265" y="535940"/>
                  </a:cubicBezTo>
                  <a:lnTo>
                    <a:pt x="207391" y="619506"/>
                  </a:lnTo>
                  <a:cubicBezTo>
                    <a:pt x="224409" y="625729"/>
                    <a:pt x="242062" y="630555"/>
                    <a:pt x="260350" y="633730"/>
                  </a:cubicBezTo>
                  <a:lnTo>
                    <a:pt x="295275" y="557403"/>
                  </a:lnTo>
                  <a:cubicBezTo>
                    <a:pt x="302387" y="558038"/>
                    <a:pt x="309626" y="558546"/>
                    <a:pt x="316865" y="558546"/>
                  </a:cubicBezTo>
                  <a:lnTo>
                    <a:pt x="331343" y="558038"/>
                  </a:lnTo>
                  <a:lnTo>
                    <a:pt x="373380" y="633730"/>
                  </a:lnTo>
                  <a:cubicBezTo>
                    <a:pt x="391668" y="630428"/>
                    <a:pt x="409321" y="625602"/>
                    <a:pt x="426339" y="619506"/>
                  </a:cubicBezTo>
                </a:path>
              </a:pathLst>
            </a:custGeom>
            <a:solidFill>
              <a:srgbClr val="FAC213"/>
            </a:solidFill>
          </p:spPr>
        </p:sp>
        <p:sp>
          <p:nvSpPr>
            <p:cNvPr name="Freeform 16" id="16"/>
            <p:cNvSpPr/>
            <p:nvPr/>
          </p:nvSpPr>
          <p:spPr>
            <a:xfrm flipH="false" flipV="false" rot="0">
              <a:off x="283718" y="283718"/>
              <a:ext cx="193294" cy="193294"/>
            </a:xfrm>
            <a:custGeom>
              <a:avLst/>
              <a:gdLst/>
              <a:ahLst/>
              <a:cxnLst/>
              <a:rect r="r" b="b" t="t" l="l"/>
              <a:pathLst>
                <a:path h="193294" w="193294">
                  <a:moveTo>
                    <a:pt x="96647" y="161036"/>
                  </a:moveTo>
                  <a:cubicBezTo>
                    <a:pt x="61087" y="161036"/>
                    <a:pt x="32258" y="132080"/>
                    <a:pt x="32258" y="96647"/>
                  </a:cubicBezTo>
                  <a:cubicBezTo>
                    <a:pt x="32258" y="61214"/>
                    <a:pt x="61214" y="32258"/>
                    <a:pt x="96647" y="32258"/>
                  </a:cubicBezTo>
                  <a:cubicBezTo>
                    <a:pt x="132080" y="32258"/>
                    <a:pt x="161036" y="61214"/>
                    <a:pt x="161036" y="96647"/>
                  </a:cubicBezTo>
                  <a:cubicBezTo>
                    <a:pt x="161036" y="132080"/>
                    <a:pt x="132080" y="161036"/>
                    <a:pt x="96647" y="161036"/>
                  </a:cubicBezTo>
                  <a:close/>
                  <a:moveTo>
                    <a:pt x="96647" y="0"/>
                  </a:moveTo>
                  <a:cubicBezTo>
                    <a:pt x="43307" y="0"/>
                    <a:pt x="0" y="43307"/>
                    <a:pt x="0" y="96647"/>
                  </a:cubicBezTo>
                  <a:cubicBezTo>
                    <a:pt x="0" y="149987"/>
                    <a:pt x="43307" y="193294"/>
                    <a:pt x="96647" y="193294"/>
                  </a:cubicBezTo>
                  <a:cubicBezTo>
                    <a:pt x="149987" y="193294"/>
                    <a:pt x="193294" y="149987"/>
                    <a:pt x="193294" y="96647"/>
                  </a:cubicBezTo>
                  <a:cubicBezTo>
                    <a:pt x="193294" y="43307"/>
                    <a:pt x="149987" y="0"/>
                    <a:pt x="96647" y="0"/>
                  </a:cubicBezTo>
                </a:path>
              </a:pathLst>
            </a:custGeom>
            <a:solidFill>
              <a:srgbClr val="FAC213"/>
            </a:solidFill>
          </p:spPr>
        </p:sp>
        <p:sp>
          <p:nvSpPr>
            <p:cNvPr name="Freeform 17" id="17"/>
            <p:cNvSpPr/>
            <p:nvPr/>
          </p:nvSpPr>
          <p:spPr>
            <a:xfrm flipH="false" flipV="false" rot="0">
              <a:off x="903732" y="170815"/>
              <a:ext cx="633603" cy="633730"/>
            </a:xfrm>
            <a:custGeom>
              <a:avLst/>
              <a:gdLst/>
              <a:ahLst/>
              <a:cxnLst/>
              <a:rect r="r" b="b" t="t" l="l"/>
              <a:pathLst>
                <a:path h="633730" w="633603">
                  <a:moveTo>
                    <a:pt x="316865" y="510159"/>
                  </a:moveTo>
                  <a:cubicBezTo>
                    <a:pt x="210312" y="510159"/>
                    <a:pt x="123571" y="423418"/>
                    <a:pt x="123571" y="316865"/>
                  </a:cubicBezTo>
                  <a:cubicBezTo>
                    <a:pt x="123571" y="210312"/>
                    <a:pt x="210312" y="123571"/>
                    <a:pt x="316865" y="123571"/>
                  </a:cubicBezTo>
                  <a:cubicBezTo>
                    <a:pt x="423418" y="123571"/>
                    <a:pt x="510159" y="210312"/>
                    <a:pt x="510159" y="316865"/>
                  </a:cubicBezTo>
                  <a:cubicBezTo>
                    <a:pt x="510159" y="423418"/>
                    <a:pt x="423418" y="510159"/>
                    <a:pt x="316865" y="510159"/>
                  </a:cubicBezTo>
                  <a:close/>
                  <a:moveTo>
                    <a:pt x="558419" y="316865"/>
                  </a:moveTo>
                  <a:lnTo>
                    <a:pt x="557911" y="302387"/>
                  </a:lnTo>
                  <a:lnTo>
                    <a:pt x="633603" y="260350"/>
                  </a:lnTo>
                  <a:cubicBezTo>
                    <a:pt x="630301" y="242062"/>
                    <a:pt x="625475" y="224409"/>
                    <a:pt x="619379" y="207391"/>
                  </a:cubicBezTo>
                  <a:lnTo>
                    <a:pt x="535813" y="215265"/>
                  </a:lnTo>
                  <a:cubicBezTo>
                    <a:pt x="529717" y="202184"/>
                    <a:pt x="522478" y="189611"/>
                    <a:pt x="514223" y="177927"/>
                  </a:cubicBezTo>
                  <a:lnTo>
                    <a:pt x="562864" y="109474"/>
                  </a:lnTo>
                  <a:cubicBezTo>
                    <a:pt x="551053" y="95504"/>
                    <a:pt x="538099" y="82550"/>
                    <a:pt x="524129" y="70739"/>
                  </a:cubicBezTo>
                  <a:lnTo>
                    <a:pt x="455676" y="119380"/>
                  </a:lnTo>
                  <a:cubicBezTo>
                    <a:pt x="443992" y="111125"/>
                    <a:pt x="431419" y="103886"/>
                    <a:pt x="418338" y="97790"/>
                  </a:cubicBezTo>
                  <a:lnTo>
                    <a:pt x="426212" y="14224"/>
                  </a:lnTo>
                  <a:cubicBezTo>
                    <a:pt x="409194" y="8001"/>
                    <a:pt x="391541" y="3175"/>
                    <a:pt x="373253" y="0"/>
                  </a:cubicBezTo>
                  <a:lnTo>
                    <a:pt x="338328" y="76327"/>
                  </a:lnTo>
                  <a:cubicBezTo>
                    <a:pt x="331216" y="75692"/>
                    <a:pt x="323977" y="75184"/>
                    <a:pt x="316738" y="75184"/>
                  </a:cubicBezTo>
                  <a:lnTo>
                    <a:pt x="302260" y="75692"/>
                  </a:lnTo>
                  <a:lnTo>
                    <a:pt x="260223" y="0"/>
                  </a:lnTo>
                  <a:cubicBezTo>
                    <a:pt x="241935" y="3302"/>
                    <a:pt x="224282" y="8128"/>
                    <a:pt x="207264" y="14224"/>
                  </a:cubicBezTo>
                  <a:lnTo>
                    <a:pt x="215265" y="97790"/>
                  </a:lnTo>
                  <a:cubicBezTo>
                    <a:pt x="202184" y="103886"/>
                    <a:pt x="189611" y="111125"/>
                    <a:pt x="177927" y="119380"/>
                  </a:cubicBezTo>
                  <a:lnTo>
                    <a:pt x="109474" y="70739"/>
                  </a:lnTo>
                  <a:cubicBezTo>
                    <a:pt x="95504" y="82550"/>
                    <a:pt x="82550" y="95504"/>
                    <a:pt x="70739" y="109474"/>
                  </a:cubicBezTo>
                  <a:lnTo>
                    <a:pt x="119380" y="177927"/>
                  </a:lnTo>
                  <a:cubicBezTo>
                    <a:pt x="111125" y="189611"/>
                    <a:pt x="104013" y="202184"/>
                    <a:pt x="97790" y="215265"/>
                  </a:cubicBezTo>
                  <a:lnTo>
                    <a:pt x="14224" y="207391"/>
                  </a:lnTo>
                  <a:cubicBezTo>
                    <a:pt x="8001" y="224409"/>
                    <a:pt x="3175" y="242062"/>
                    <a:pt x="0" y="260350"/>
                  </a:cubicBezTo>
                  <a:lnTo>
                    <a:pt x="76327" y="295275"/>
                  </a:lnTo>
                  <a:cubicBezTo>
                    <a:pt x="75692" y="302387"/>
                    <a:pt x="75184" y="309626"/>
                    <a:pt x="75184" y="316865"/>
                  </a:cubicBezTo>
                  <a:lnTo>
                    <a:pt x="75692" y="331343"/>
                  </a:lnTo>
                  <a:lnTo>
                    <a:pt x="0" y="373380"/>
                  </a:lnTo>
                  <a:cubicBezTo>
                    <a:pt x="3302" y="391668"/>
                    <a:pt x="8128" y="409321"/>
                    <a:pt x="14224" y="426339"/>
                  </a:cubicBezTo>
                  <a:lnTo>
                    <a:pt x="97790" y="418465"/>
                  </a:lnTo>
                  <a:cubicBezTo>
                    <a:pt x="103886" y="431546"/>
                    <a:pt x="111125" y="444119"/>
                    <a:pt x="119380" y="455803"/>
                  </a:cubicBezTo>
                  <a:lnTo>
                    <a:pt x="70739" y="524256"/>
                  </a:lnTo>
                  <a:cubicBezTo>
                    <a:pt x="82550" y="538226"/>
                    <a:pt x="95504" y="551180"/>
                    <a:pt x="109474" y="562991"/>
                  </a:cubicBezTo>
                  <a:lnTo>
                    <a:pt x="177927" y="514350"/>
                  </a:lnTo>
                  <a:cubicBezTo>
                    <a:pt x="189611" y="522605"/>
                    <a:pt x="202184" y="529844"/>
                    <a:pt x="215265" y="535940"/>
                  </a:cubicBezTo>
                  <a:lnTo>
                    <a:pt x="207264" y="619506"/>
                  </a:lnTo>
                  <a:cubicBezTo>
                    <a:pt x="224282" y="625729"/>
                    <a:pt x="241935" y="630555"/>
                    <a:pt x="260223" y="633730"/>
                  </a:cubicBezTo>
                  <a:lnTo>
                    <a:pt x="295148" y="557403"/>
                  </a:lnTo>
                  <a:cubicBezTo>
                    <a:pt x="302260" y="558038"/>
                    <a:pt x="309499" y="558546"/>
                    <a:pt x="316738" y="558546"/>
                  </a:cubicBezTo>
                  <a:lnTo>
                    <a:pt x="331216" y="558038"/>
                  </a:lnTo>
                  <a:lnTo>
                    <a:pt x="373253" y="633730"/>
                  </a:lnTo>
                  <a:cubicBezTo>
                    <a:pt x="391541" y="630428"/>
                    <a:pt x="409194" y="625602"/>
                    <a:pt x="426212" y="619506"/>
                  </a:cubicBezTo>
                  <a:lnTo>
                    <a:pt x="418338" y="535940"/>
                  </a:lnTo>
                  <a:cubicBezTo>
                    <a:pt x="431419" y="529844"/>
                    <a:pt x="443992" y="522605"/>
                    <a:pt x="455676" y="514350"/>
                  </a:cubicBezTo>
                  <a:lnTo>
                    <a:pt x="524129" y="562991"/>
                  </a:lnTo>
                  <a:cubicBezTo>
                    <a:pt x="538099" y="551180"/>
                    <a:pt x="551053" y="538226"/>
                    <a:pt x="562864" y="524256"/>
                  </a:cubicBezTo>
                  <a:lnTo>
                    <a:pt x="514223" y="455803"/>
                  </a:lnTo>
                  <a:cubicBezTo>
                    <a:pt x="522478" y="444119"/>
                    <a:pt x="529717" y="431546"/>
                    <a:pt x="535813" y="418465"/>
                  </a:cubicBezTo>
                  <a:lnTo>
                    <a:pt x="619379" y="426339"/>
                  </a:lnTo>
                  <a:cubicBezTo>
                    <a:pt x="625602" y="409321"/>
                    <a:pt x="630428" y="391668"/>
                    <a:pt x="633603" y="373380"/>
                  </a:cubicBezTo>
                  <a:lnTo>
                    <a:pt x="557276" y="338455"/>
                  </a:lnTo>
                  <a:cubicBezTo>
                    <a:pt x="557911" y="331343"/>
                    <a:pt x="558419" y="324104"/>
                    <a:pt x="558419" y="316865"/>
                  </a:cubicBezTo>
                </a:path>
              </a:pathLst>
            </a:custGeom>
            <a:solidFill>
              <a:srgbClr val="FAC213"/>
            </a:solidFill>
          </p:spPr>
        </p:sp>
        <p:sp>
          <p:nvSpPr>
            <p:cNvPr name="Freeform 18" id="18"/>
            <p:cNvSpPr/>
            <p:nvPr/>
          </p:nvSpPr>
          <p:spPr>
            <a:xfrm flipH="false" flipV="false" rot="0">
              <a:off x="1091692" y="358775"/>
              <a:ext cx="257810" cy="257810"/>
            </a:xfrm>
            <a:custGeom>
              <a:avLst/>
              <a:gdLst/>
              <a:ahLst/>
              <a:cxnLst/>
              <a:rect r="r" b="b" t="t" l="l"/>
              <a:pathLst>
                <a:path h="257810" w="257810">
                  <a:moveTo>
                    <a:pt x="128905" y="193294"/>
                  </a:moveTo>
                  <a:cubicBezTo>
                    <a:pt x="93345" y="193294"/>
                    <a:pt x="64516" y="164338"/>
                    <a:pt x="64516" y="128905"/>
                  </a:cubicBezTo>
                  <a:cubicBezTo>
                    <a:pt x="64516" y="93472"/>
                    <a:pt x="93472" y="64516"/>
                    <a:pt x="128905" y="64516"/>
                  </a:cubicBezTo>
                  <a:cubicBezTo>
                    <a:pt x="164338" y="64516"/>
                    <a:pt x="193294" y="93472"/>
                    <a:pt x="193294" y="128905"/>
                  </a:cubicBezTo>
                  <a:cubicBezTo>
                    <a:pt x="193294" y="164338"/>
                    <a:pt x="164338" y="193294"/>
                    <a:pt x="128905" y="193294"/>
                  </a:cubicBezTo>
                  <a:close/>
                  <a:moveTo>
                    <a:pt x="128905" y="0"/>
                  </a:moveTo>
                  <a:cubicBezTo>
                    <a:pt x="57912" y="0"/>
                    <a:pt x="0" y="57785"/>
                    <a:pt x="0" y="128905"/>
                  </a:cubicBezTo>
                  <a:cubicBezTo>
                    <a:pt x="0" y="200025"/>
                    <a:pt x="57785" y="257810"/>
                    <a:pt x="128905" y="257810"/>
                  </a:cubicBezTo>
                  <a:cubicBezTo>
                    <a:pt x="200025" y="257810"/>
                    <a:pt x="257810" y="200025"/>
                    <a:pt x="257810" y="128905"/>
                  </a:cubicBezTo>
                  <a:cubicBezTo>
                    <a:pt x="257810" y="57785"/>
                    <a:pt x="200025" y="0"/>
                    <a:pt x="128905" y="0"/>
                  </a:cubicBezTo>
                </a:path>
              </a:pathLst>
            </a:custGeom>
            <a:solidFill>
              <a:srgbClr val="FAC213"/>
            </a:solidFill>
          </p:spPr>
        </p:sp>
      </p:grpSp>
      <p:sp>
        <p:nvSpPr>
          <p:cNvPr name="Freeform 19" id="19"/>
          <p:cNvSpPr/>
          <p:nvPr/>
        </p:nvSpPr>
        <p:spPr>
          <a:xfrm flipH="false" flipV="false" rot="0">
            <a:off x="3086090" y="4050621"/>
            <a:ext cx="4856159" cy="5768940"/>
          </a:xfrm>
          <a:custGeom>
            <a:avLst/>
            <a:gdLst/>
            <a:ahLst/>
            <a:cxnLst/>
            <a:rect r="r" b="b" t="t" l="l"/>
            <a:pathLst>
              <a:path h="5768940" w="4856159">
                <a:moveTo>
                  <a:pt x="0" y="0"/>
                </a:moveTo>
                <a:lnTo>
                  <a:pt x="4856160" y="0"/>
                </a:lnTo>
                <a:lnTo>
                  <a:pt x="4856160" y="5768940"/>
                </a:lnTo>
                <a:lnTo>
                  <a:pt x="0" y="57689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5350802" y="1228706"/>
            <a:ext cx="2095300" cy="1872605"/>
          </a:xfrm>
          <a:custGeom>
            <a:avLst/>
            <a:gdLst/>
            <a:ahLst/>
            <a:cxnLst/>
            <a:rect r="r" b="b" t="t" l="l"/>
            <a:pathLst>
              <a:path h="1872605" w="2095300">
                <a:moveTo>
                  <a:pt x="0" y="0"/>
                </a:moveTo>
                <a:lnTo>
                  <a:pt x="2095300" y="0"/>
                </a:lnTo>
                <a:lnTo>
                  <a:pt x="2095300" y="1872605"/>
                </a:lnTo>
                <a:lnTo>
                  <a:pt x="0" y="187260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1" id="21"/>
          <p:cNvSpPr txBox="true"/>
          <p:nvPr/>
        </p:nvSpPr>
        <p:spPr>
          <a:xfrm rot="0">
            <a:off x="8382048" y="688991"/>
            <a:ext cx="6768836" cy="2341340"/>
          </a:xfrm>
          <a:prstGeom prst="rect">
            <a:avLst/>
          </a:prstGeom>
        </p:spPr>
        <p:txBody>
          <a:bodyPr anchor="t" rtlCol="false" tIns="0" lIns="0" bIns="0" rIns="0">
            <a:spAutoFit/>
          </a:bodyPr>
          <a:lstStyle/>
          <a:p>
            <a:pPr algn="l">
              <a:lnSpc>
                <a:spcPts val="9000"/>
              </a:lnSpc>
            </a:pPr>
            <a:r>
              <a:rPr lang="en-US" sz="9000" spc="450">
                <a:solidFill>
                  <a:srgbClr val="000000"/>
                </a:solidFill>
                <a:latin typeface="Disket Mono Bold"/>
              </a:rPr>
              <a:t>Agenda Overview</a:t>
            </a:r>
          </a:p>
        </p:txBody>
      </p:sp>
      <p:sp>
        <p:nvSpPr>
          <p:cNvPr name="TextBox 22" id="22"/>
          <p:cNvSpPr txBox="true"/>
          <p:nvPr/>
        </p:nvSpPr>
        <p:spPr>
          <a:xfrm rot="0">
            <a:off x="8837486" y="7063407"/>
            <a:ext cx="4998796" cy="660368"/>
          </a:xfrm>
          <a:prstGeom prst="rect">
            <a:avLst/>
          </a:prstGeom>
        </p:spPr>
        <p:txBody>
          <a:bodyPr anchor="t" rtlCol="false" tIns="0" lIns="0" bIns="0" rIns="0">
            <a:spAutoFit/>
          </a:bodyPr>
          <a:lstStyle/>
          <a:p>
            <a:pPr algn="l">
              <a:lnSpc>
                <a:spcPts val="5599"/>
              </a:lnSpc>
            </a:pPr>
            <a:r>
              <a:rPr lang="en-US" sz="3999" spc="239">
                <a:solidFill>
                  <a:srgbClr val="000000"/>
                </a:solidFill>
                <a:latin typeface="IBM Plex Sans Bold"/>
              </a:rPr>
              <a:t>Benefits and Perks</a:t>
            </a:r>
          </a:p>
        </p:txBody>
      </p:sp>
      <p:sp>
        <p:nvSpPr>
          <p:cNvPr name="TextBox 23" id="23"/>
          <p:cNvSpPr txBox="true"/>
          <p:nvPr/>
        </p:nvSpPr>
        <p:spPr>
          <a:xfrm rot="0">
            <a:off x="8837486" y="3710273"/>
            <a:ext cx="5434108" cy="660368"/>
          </a:xfrm>
          <a:prstGeom prst="rect">
            <a:avLst/>
          </a:prstGeom>
        </p:spPr>
        <p:txBody>
          <a:bodyPr anchor="t" rtlCol="false" tIns="0" lIns="0" bIns="0" rIns="0">
            <a:spAutoFit/>
          </a:bodyPr>
          <a:lstStyle/>
          <a:p>
            <a:pPr algn="l">
              <a:lnSpc>
                <a:spcPts val="5599"/>
              </a:lnSpc>
            </a:pPr>
            <a:r>
              <a:rPr lang="en-US" sz="3999" spc="239">
                <a:solidFill>
                  <a:srgbClr val="000000"/>
                </a:solidFill>
                <a:latin typeface="IBM Plex Sans Bold"/>
              </a:rPr>
              <a:t>About Our Company</a:t>
            </a:r>
          </a:p>
        </p:txBody>
      </p:sp>
      <p:sp>
        <p:nvSpPr>
          <p:cNvPr name="TextBox 24" id="24"/>
          <p:cNvSpPr txBox="true"/>
          <p:nvPr/>
        </p:nvSpPr>
        <p:spPr>
          <a:xfrm rot="0">
            <a:off x="8837486" y="5386835"/>
            <a:ext cx="6089885" cy="660368"/>
          </a:xfrm>
          <a:prstGeom prst="rect">
            <a:avLst/>
          </a:prstGeom>
        </p:spPr>
        <p:txBody>
          <a:bodyPr anchor="t" rtlCol="false" tIns="0" lIns="0" bIns="0" rIns="0">
            <a:spAutoFit/>
          </a:bodyPr>
          <a:lstStyle/>
          <a:p>
            <a:pPr algn="l">
              <a:lnSpc>
                <a:spcPts val="5599"/>
              </a:lnSpc>
            </a:pPr>
            <a:r>
              <a:rPr lang="en-US" sz="3999" spc="239">
                <a:solidFill>
                  <a:srgbClr val="000000"/>
                </a:solidFill>
                <a:latin typeface="IBM Plex Sans Bold"/>
              </a:rPr>
              <a:t>Our Vision and Mission</a:t>
            </a:r>
          </a:p>
        </p:txBody>
      </p:sp>
      <p:sp>
        <p:nvSpPr>
          <p:cNvPr name="TextBox 25" id="25"/>
          <p:cNvSpPr txBox="true"/>
          <p:nvPr/>
        </p:nvSpPr>
        <p:spPr>
          <a:xfrm rot="0">
            <a:off x="8837486" y="8739978"/>
            <a:ext cx="7782897" cy="660368"/>
          </a:xfrm>
          <a:prstGeom prst="rect">
            <a:avLst/>
          </a:prstGeom>
        </p:spPr>
        <p:txBody>
          <a:bodyPr anchor="t" rtlCol="false" tIns="0" lIns="0" bIns="0" rIns="0">
            <a:spAutoFit/>
          </a:bodyPr>
          <a:lstStyle/>
          <a:p>
            <a:pPr algn="l">
              <a:lnSpc>
                <a:spcPts val="5599"/>
              </a:lnSpc>
            </a:pPr>
            <a:r>
              <a:rPr lang="en-US" sz="3999" spc="239">
                <a:solidFill>
                  <a:srgbClr val="000000"/>
                </a:solidFill>
                <a:latin typeface="IBM Plex Sans Bold"/>
              </a:rPr>
              <a:t>Employee Wellness Snapshot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8602" y="1309754"/>
            <a:ext cx="8432902" cy="9040739"/>
          </a:xfrm>
          <a:custGeom>
            <a:avLst/>
            <a:gdLst/>
            <a:ahLst/>
            <a:cxnLst/>
            <a:rect r="r" b="b" t="t" l="l"/>
            <a:pathLst>
              <a:path h="9040739" w="8432902">
                <a:moveTo>
                  <a:pt x="0" y="0"/>
                </a:moveTo>
                <a:lnTo>
                  <a:pt x="8432901" y="0"/>
                </a:lnTo>
                <a:lnTo>
                  <a:pt x="8432901" y="9040740"/>
                </a:lnTo>
                <a:lnTo>
                  <a:pt x="0" y="9040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34602" y="928516"/>
            <a:ext cx="7152275" cy="5246370"/>
            <a:chOff x="0" y="0"/>
            <a:chExt cx="9536366" cy="6995160"/>
          </a:xfrm>
        </p:grpSpPr>
        <p:sp>
          <p:nvSpPr>
            <p:cNvPr name="Freeform 4" id="4"/>
            <p:cNvSpPr/>
            <p:nvPr/>
          </p:nvSpPr>
          <p:spPr>
            <a:xfrm flipH="false" flipV="false" rot="0">
              <a:off x="0" y="0"/>
              <a:ext cx="9536303" cy="6995160"/>
            </a:xfrm>
            <a:custGeom>
              <a:avLst/>
              <a:gdLst/>
              <a:ahLst/>
              <a:cxnLst/>
              <a:rect r="r" b="b" t="t" l="l"/>
              <a:pathLst>
                <a:path h="6995160" w="9536303">
                  <a:moveTo>
                    <a:pt x="292100" y="0"/>
                  </a:moveTo>
                  <a:cubicBezTo>
                    <a:pt x="130810" y="0"/>
                    <a:pt x="0" y="130810"/>
                    <a:pt x="0" y="292100"/>
                  </a:cubicBezTo>
                  <a:lnTo>
                    <a:pt x="0" y="6703060"/>
                  </a:lnTo>
                  <a:cubicBezTo>
                    <a:pt x="0" y="6864350"/>
                    <a:pt x="130810" y="6995160"/>
                    <a:pt x="292100" y="6995160"/>
                  </a:cubicBezTo>
                  <a:lnTo>
                    <a:pt x="9255506" y="6995160"/>
                  </a:lnTo>
                  <a:cubicBezTo>
                    <a:pt x="9388856" y="6995160"/>
                    <a:pt x="9501378" y="6905752"/>
                    <a:pt x="9536303" y="6783578"/>
                  </a:cubicBezTo>
                  <a:lnTo>
                    <a:pt x="9536303" y="211582"/>
                  </a:lnTo>
                  <a:cubicBezTo>
                    <a:pt x="9501378" y="89408"/>
                    <a:pt x="9388856" y="0"/>
                    <a:pt x="9255506" y="0"/>
                  </a:cubicBezTo>
                  <a:close/>
                </a:path>
              </a:pathLst>
            </a:custGeom>
            <a:blipFill>
              <a:blip r:embed="rId4"/>
              <a:stretch>
                <a:fillRect l="-4989" t="0" r="-5039" b="0"/>
              </a:stretch>
            </a:blipFill>
          </p:spPr>
        </p:sp>
      </p:grpSp>
      <p:grpSp>
        <p:nvGrpSpPr>
          <p:cNvPr name="Group 5" id="5"/>
          <p:cNvGrpSpPr>
            <a:grpSpLocks noChangeAspect="true"/>
          </p:cNvGrpSpPr>
          <p:nvPr/>
        </p:nvGrpSpPr>
        <p:grpSpPr>
          <a:xfrm rot="0">
            <a:off x="0" y="0"/>
            <a:ext cx="3301756" cy="3276905"/>
            <a:chOff x="0" y="0"/>
            <a:chExt cx="3301746" cy="3276905"/>
          </a:xfrm>
        </p:grpSpPr>
        <p:sp>
          <p:nvSpPr>
            <p:cNvPr name="Freeform 6" id="6"/>
            <p:cNvSpPr/>
            <p:nvPr/>
          </p:nvSpPr>
          <p:spPr>
            <a:xfrm flipH="false" flipV="false" rot="0">
              <a:off x="0" y="0"/>
              <a:ext cx="3301873" cy="3276981"/>
            </a:xfrm>
            <a:custGeom>
              <a:avLst/>
              <a:gdLst/>
              <a:ahLst/>
              <a:cxnLst/>
              <a:rect r="r" b="b" t="t" l="l"/>
              <a:pathLst>
                <a:path h="3276981" w="3301873">
                  <a:moveTo>
                    <a:pt x="2641346" y="635508"/>
                  </a:moveTo>
                  <a:lnTo>
                    <a:pt x="2641346" y="2616581"/>
                  </a:lnTo>
                  <a:lnTo>
                    <a:pt x="660400" y="2616581"/>
                  </a:lnTo>
                  <a:lnTo>
                    <a:pt x="660400" y="635508"/>
                  </a:lnTo>
                  <a:close/>
                  <a:moveTo>
                    <a:pt x="480568" y="0"/>
                  </a:moveTo>
                  <a:cubicBezTo>
                    <a:pt x="455930" y="20193"/>
                    <a:pt x="440182" y="50800"/>
                    <a:pt x="440182" y="85217"/>
                  </a:cubicBezTo>
                  <a:lnTo>
                    <a:pt x="440182" y="415417"/>
                  </a:lnTo>
                  <a:lnTo>
                    <a:pt x="109982" y="415417"/>
                  </a:lnTo>
                  <a:cubicBezTo>
                    <a:pt x="49276" y="415417"/>
                    <a:pt x="0" y="464566"/>
                    <a:pt x="0" y="525399"/>
                  </a:cubicBezTo>
                  <a:cubicBezTo>
                    <a:pt x="0" y="586232"/>
                    <a:pt x="49276" y="635508"/>
                    <a:pt x="110109" y="635508"/>
                  </a:cubicBezTo>
                  <a:lnTo>
                    <a:pt x="440309" y="635508"/>
                  </a:lnTo>
                  <a:lnTo>
                    <a:pt x="440309" y="2726563"/>
                  </a:lnTo>
                  <a:cubicBezTo>
                    <a:pt x="440309" y="2787396"/>
                    <a:pt x="489585" y="2836672"/>
                    <a:pt x="550418" y="2836672"/>
                  </a:cubicBezTo>
                  <a:lnTo>
                    <a:pt x="2641346" y="2836672"/>
                  </a:lnTo>
                  <a:lnTo>
                    <a:pt x="2641346" y="3166872"/>
                  </a:lnTo>
                  <a:cubicBezTo>
                    <a:pt x="2641346" y="3227705"/>
                    <a:pt x="2690622" y="3276981"/>
                    <a:pt x="2751455" y="3276981"/>
                  </a:cubicBezTo>
                  <a:cubicBezTo>
                    <a:pt x="2812288" y="3276981"/>
                    <a:pt x="2861564" y="3227705"/>
                    <a:pt x="2861564" y="3166872"/>
                  </a:cubicBezTo>
                  <a:lnTo>
                    <a:pt x="2861564" y="2836672"/>
                  </a:lnTo>
                  <a:lnTo>
                    <a:pt x="3191764" y="2836672"/>
                  </a:lnTo>
                  <a:cubicBezTo>
                    <a:pt x="3252597" y="2836672"/>
                    <a:pt x="3301873" y="2787396"/>
                    <a:pt x="3301873" y="2726563"/>
                  </a:cubicBezTo>
                  <a:cubicBezTo>
                    <a:pt x="3301873" y="2665730"/>
                    <a:pt x="3252597" y="2616454"/>
                    <a:pt x="3191764" y="2616454"/>
                  </a:cubicBezTo>
                  <a:lnTo>
                    <a:pt x="2861564" y="2616454"/>
                  </a:lnTo>
                  <a:lnTo>
                    <a:pt x="2861564" y="525399"/>
                  </a:lnTo>
                  <a:cubicBezTo>
                    <a:pt x="2861564" y="464566"/>
                    <a:pt x="2812288" y="415290"/>
                    <a:pt x="2751455" y="415290"/>
                  </a:cubicBezTo>
                  <a:lnTo>
                    <a:pt x="660400" y="415290"/>
                  </a:lnTo>
                  <a:lnTo>
                    <a:pt x="660400" y="85090"/>
                  </a:lnTo>
                  <a:cubicBezTo>
                    <a:pt x="660400" y="50800"/>
                    <a:pt x="644652" y="20193"/>
                    <a:pt x="620014" y="0"/>
                  </a:cubicBezTo>
                  <a:close/>
                </a:path>
              </a:pathLst>
            </a:custGeom>
            <a:solidFill>
              <a:srgbClr val="F6F087"/>
            </a:solidFill>
          </p:spPr>
        </p:sp>
      </p:grpSp>
      <p:sp>
        <p:nvSpPr>
          <p:cNvPr name="Freeform 7" id="7"/>
          <p:cNvSpPr/>
          <p:nvPr/>
        </p:nvSpPr>
        <p:spPr>
          <a:xfrm flipH="false" flipV="false" rot="0">
            <a:off x="13805335"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197585"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471109" y="662616"/>
            <a:ext cx="7287568" cy="5575697"/>
          </a:xfrm>
          <a:custGeom>
            <a:avLst/>
            <a:gdLst/>
            <a:ahLst/>
            <a:cxnLst/>
            <a:rect r="r" b="b" t="t" l="l"/>
            <a:pathLst>
              <a:path h="5575697" w="7287568">
                <a:moveTo>
                  <a:pt x="0" y="0"/>
                </a:moveTo>
                <a:lnTo>
                  <a:pt x="7287568" y="0"/>
                </a:lnTo>
                <a:lnTo>
                  <a:pt x="7287568" y="5575697"/>
                </a:lnTo>
                <a:lnTo>
                  <a:pt x="0" y="55756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658920"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5">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28700" y="1127455"/>
            <a:ext cx="6575831" cy="3843938"/>
          </a:xfrm>
          <a:prstGeom prst="rect">
            <a:avLst/>
          </a:prstGeom>
        </p:spPr>
        <p:txBody>
          <a:bodyPr anchor="t" rtlCol="false" tIns="0" lIns="0" bIns="0" rIns="0">
            <a:spAutoFit/>
          </a:bodyPr>
          <a:lstStyle/>
          <a:p>
            <a:pPr algn="l">
              <a:lnSpc>
                <a:spcPts val="9979"/>
              </a:lnSpc>
            </a:pPr>
            <a:r>
              <a:rPr lang="en-US" sz="9999" spc="499">
                <a:solidFill>
                  <a:srgbClr val="000000"/>
                </a:solidFill>
                <a:latin typeface="Disket Mono Bold"/>
              </a:rPr>
              <a:t>About Our Company</a:t>
            </a:r>
          </a:p>
        </p:txBody>
      </p:sp>
      <p:sp>
        <p:nvSpPr>
          <p:cNvPr name="TextBox 12" id="12"/>
          <p:cNvSpPr txBox="true"/>
          <p:nvPr/>
        </p:nvSpPr>
        <p:spPr>
          <a:xfrm rot="0">
            <a:off x="1028700" y="5115487"/>
            <a:ext cx="8210398" cy="425196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Welcome to our company. We're not just a workplace, we're a close community driven by innovation and diversity. Our mission guides us, and your energy and skills are exactly what we need. Join us in pushing boundaries and making a positive impact. Welcome to a place where your ideas count, your growth matters, and together, we're building something</a:t>
            </a:r>
          </a:p>
          <a:p>
            <a:pPr algn="l">
              <a:lnSpc>
                <a:spcPts val="3750"/>
              </a:lnSpc>
            </a:pPr>
            <a:r>
              <a:rPr lang="en-US" sz="2700" spc="162">
                <a:solidFill>
                  <a:srgbClr val="000000"/>
                </a:solidFill>
                <a:latin typeface="IBM Plex Sans"/>
              </a:rPr>
              <a:t>extraordinary.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1008" y="3391643"/>
            <a:ext cx="5264258" cy="6187707"/>
          </a:xfrm>
          <a:custGeom>
            <a:avLst/>
            <a:gdLst/>
            <a:ahLst/>
            <a:cxnLst/>
            <a:rect r="r" b="b" t="t" l="l"/>
            <a:pathLst>
              <a:path h="6187707" w="5264258">
                <a:moveTo>
                  <a:pt x="0" y="0"/>
                </a:moveTo>
                <a:lnTo>
                  <a:pt x="5264258" y="0"/>
                </a:lnTo>
                <a:lnTo>
                  <a:pt x="5264258" y="6187707"/>
                </a:lnTo>
                <a:lnTo>
                  <a:pt x="0" y="6187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32465" y="1668628"/>
            <a:ext cx="12119029" cy="8681876"/>
          </a:xfrm>
          <a:custGeom>
            <a:avLst/>
            <a:gdLst/>
            <a:ahLst/>
            <a:cxnLst/>
            <a:rect r="r" b="b" t="t" l="l"/>
            <a:pathLst>
              <a:path h="8681876" w="12119029">
                <a:moveTo>
                  <a:pt x="0" y="0"/>
                </a:moveTo>
                <a:lnTo>
                  <a:pt x="12119029" y="0"/>
                </a:lnTo>
                <a:lnTo>
                  <a:pt x="12119029" y="8681875"/>
                </a:lnTo>
                <a:lnTo>
                  <a:pt x="0" y="8681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727650" y="3391643"/>
            <a:ext cx="5225739" cy="5810374"/>
            <a:chOff x="0" y="0"/>
            <a:chExt cx="6967652" cy="7747165"/>
          </a:xfrm>
        </p:grpSpPr>
        <p:sp>
          <p:nvSpPr>
            <p:cNvPr name="Freeform 5" id="5"/>
            <p:cNvSpPr/>
            <p:nvPr/>
          </p:nvSpPr>
          <p:spPr>
            <a:xfrm flipH="false" flipV="false" rot="0">
              <a:off x="0" y="0"/>
              <a:ext cx="6967728" cy="7747127"/>
            </a:xfrm>
            <a:custGeom>
              <a:avLst/>
              <a:gdLst/>
              <a:ahLst/>
              <a:cxnLst/>
              <a:rect r="r" b="b" t="t" l="l"/>
              <a:pathLst>
                <a:path h="7747127" w="6967728">
                  <a:moveTo>
                    <a:pt x="292100" y="0"/>
                  </a:moveTo>
                  <a:cubicBezTo>
                    <a:pt x="130810" y="0"/>
                    <a:pt x="0" y="130810"/>
                    <a:pt x="0" y="292100"/>
                  </a:cubicBezTo>
                  <a:lnTo>
                    <a:pt x="0" y="7455027"/>
                  </a:lnTo>
                  <a:cubicBezTo>
                    <a:pt x="0" y="7616317"/>
                    <a:pt x="130810" y="7747127"/>
                    <a:pt x="292100" y="7747127"/>
                  </a:cubicBezTo>
                  <a:lnTo>
                    <a:pt x="6726936" y="7747127"/>
                  </a:lnTo>
                  <a:cubicBezTo>
                    <a:pt x="6826885" y="7747127"/>
                    <a:pt x="6915023" y="7696962"/>
                    <a:pt x="6967728" y="7620508"/>
                  </a:cubicBezTo>
                  <a:lnTo>
                    <a:pt x="6967728" y="126619"/>
                  </a:lnTo>
                  <a:cubicBezTo>
                    <a:pt x="6915023" y="50165"/>
                    <a:pt x="6826758" y="0"/>
                    <a:pt x="6726936" y="0"/>
                  </a:cubicBezTo>
                  <a:close/>
                </a:path>
              </a:pathLst>
            </a:custGeom>
            <a:blipFill>
              <a:blip r:embed="rId6"/>
              <a:stretch>
                <a:fillRect l="0" t="-17993" r="1" b="-18319"/>
              </a:stretch>
            </a:blipFill>
          </p:spPr>
        </p:sp>
      </p:grpSp>
      <p:grpSp>
        <p:nvGrpSpPr>
          <p:cNvPr name="Group 6" id="6"/>
          <p:cNvGrpSpPr>
            <a:grpSpLocks noChangeAspect="true"/>
          </p:cNvGrpSpPr>
          <p:nvPr/>
        </p:nvGrpSpPr>
        <p:grpSpPr>
          <a:xfrm rot="0">
            <a:off x="-63503" y="-63503"/>
            <a:ext cx="3976326" cy="3909460"/>
            <a:chOff x="0" y="0"/>
            <a:chExt cx="3976332" cy="3909454"/>
          </a:xfrm>
        </p:grpSpPr>
        <p:sp>
          <p:nvSpPr>
            <p:cNvPr name="Freeform 7" id="7"/>
            <p:cNvSpPr/>
            <p:nvPr/>
          </p:nvSpPr>
          <p:spPr>
            <a:xfrm flipH="false" flipV="false" rot="0">
              <a:off x="63500" y="63500"/>
              <a:ext cx="2971800" cy="2971800"/>
            </a:xfrm>
            <a:custGeom>
              <a:avLst/>
              <a:gdLst/>
              <a:ahLst/>
              <a:cxnLst/>
              <a:rect r="r" b="b" t="t" l="l"/>
              <a:pathLst>
                <a:path h="2971800" w="2971800">
                  <a:moveTo>
                    <a:pt x="2378456" y="594614"/>
                  </a:moveTo>
                  <a:lnTo>
                    <a:pt x="2378456" y="2378456"/>
                  </a:lnTo>
                  <a:lnTo>
                    <a:pt x="594614" y="2378456"/>
                  </a:lnTo>
                  <a:lnTo>
                    <a:pt x="594614" y="594614"/>
                  </a:lnTo>
                  <a:close/>
                  <a:moveTo>
                    <a:pt x="495554" y="0"/>
                  </a:moveTo>
                  <a:cubicBezTo>
                    <a:pt x="440817" y="0"/>
                    <a:pt x="396494" y="44323"/>
                    <a:pt x="396494" y="99060"/>
                  </a:cubicBezTo>
                  <a:lnTo>
                    <a:pt x="396494" y="396367"/>
                  </a:lnTo>
                  <a:lnTo>
                    <a:pt x="99060" y="396367"/>
                  </a:lnTo>
                  <a:cubicBezTo>
                    <a:pt x="44323" y="396367"/>
                    <a:pt x="0" y="440690"/>
                    <a:pt x="0" y="495427"/>
                  </a:cubicBezTo>
                  <a:cubicBezTo>
                    <a:pt x="0" y="550164"/>
                    <a:pt x="44323" y="594487"/>
                    <a:pt x="99060" y="594487"/>
                  </a:cubicBezTo>
                  <a:lnTo>
                    <a:pt x="396367" y="594487"/>
                  </a:lnTo>
                  <a:lnTo>
                    <a:pt x="396367" y="2477643"/>
                  </a:lnTo>
                  <a:cubicBezTo>
                    <a:pt x="396367" y="2532380"/>
                    <a:pt x="440690" y="2576703"/>
                    <a:pt x="495427" y="2576703"/>
                  </a:cubicBezTo>
                  <a:lnTo>
                    <a:pt x="2378456" y="2576703"/>
                  </a:lnTo>
                  <a:lnTo>
                    <a:pt x="2378456" y="2874010"/>
                  </a:lnTo>
                  <a:cubicBezTo>
                    <a:pt x="2378456" y="2923159"/>
                    <a:pt x="2414270" y="2964053"/>
                    <a:pt x="2461260" y="2971800"/>
                  </a:cubicBezTo>
                  <a:lnTo>
                    <a:pt x="2493899" y="2971800"/>
                  </a:lnTo>
                  <a:cubicBezTo>
                    <a:pt x="2540889" y="2964053"/>
                    <a:pt x="2576703" y="2923286"/>
                    <a:pt x="2576703" y="2874010"/>
                  </a:cubicBezTo>
                  <a:lnTo>
                    <a:pt x="2576703" y="2576703"/>
                  </a:lnTo>
                  <a:lnTo>
                    <a:pt x="2874010" y="2576703"/>
                  </a:lnTo>
                  <a:cubicBezTo>
                    <a:pt x="2923159" y="2576703"/>
                    <a:pt x="2964053" y="2540889"/>
                    <a:pt x="2971800" y="2493899"/>
                  </a:cubicBezTo>
                  <a:lnTo>
                    <a:pt x="2971800" y="2493899"/>
                  </a:lnTo>
                  <a:lnTo>
                    <a:pt x="2971800" y="2461260"/>
                  </a:lnTo>
                  <a:lnTo>
                    <a:pt x="2971800" y="2461260"/>
                  </a:lnTo>
                  <a:cubicBezTo>
                    <a:pt x="2964053" y="2414270"/>
                    <a:pt x="2923286" y="2378456"/>
                    <a:pt x="2874010" y="2378456"/>
                  </a:cubicBezTo>
                  <a:lnTo>
                    <a:pt x="2576703" y="2378456"/>
                  </a:lnTo>
                  <a:lnTo>
                    <a:pt x="2576703" y="495554"/>
                  </a:lnTo>
                  <a:cubicBezTo>
                    <a:pt x="2576703" y="440817"/>
                    <a:pt x="2532380" y="396494"/>
                    <a:pt x="2477643" y="396494"/>
                  </a:cubicBezTo>
                  <a:lnTo>
                    <a:pt x="594614" y="396494"/>
                  </a:lnTo>
                  <a:lnTo>
                    <a:pt x="594614" y="99060"/>
                  </a:lnTo>
                  <a:cubicBezTo>
                    <a:pt x="594614" y="44323"/>
                    <a:pt x="550291" y="0"/>
                    <a:pt x="495554" y="0"/>
                  </a:cubicBezTo>
                  <a:close/>
                </a:path>
              </a:pathLst>
            </a:custGeom>
            <a:solidFill>
              <a:srgbClr val="F6F087"/>
            </a:solidFill>
          </p:spPr>
        </p:sp>
        <p:sp>
          <p:nvSpPr>
            <p:cNvPr name="Freeform 8" id="8"/>
            <p:cNvSpPr/>
            <p:nvPr/>
          </p:nvSpPr>
          <p:spPr>
            <a:xfrm flipH="false" flipV="false" rot="0">
              <a:off x="2509266" y="3059684"/>
              <a:ext cx="1409954" cy="786384"/>
            </a:xfrm>
            <a:custGeom>
              <a:avLst/>
              <a:gdLst/>
              <a:ahLst/>
              <a:cxnLst/>
              <a:rect r="r" b="b" t="t" l="l"/>
              <a:pathLst>
                <a:path h="786384" w="1409954">
                  <a:moveTo>
                    <a:pt x="704977" y="93091"/>
                  </a:moveTo>
                  <a:cubicBezTo>
                    <a:pt x="944753" y="93091"/>
                    <a:pt x="1165479" y="202438"/>
                    <a:pt x="1310386" y="392938"/>
                  </a:cubicBezTo>
                  <a:lnTo>
                    <a:pt x="1310386" y="393192"/>
                  </a:lnTo>
                  <a:lnTo>
                    <a:pt x="1310386" y="393192"/>
                  </a:lnTo>
                  <a:cubicBezTo>
                    <a:pt x="1165352" y="583819"/>
                    <a:pt x="944753" y="693039"/>
                    <a:pt x="704977" y="693039"/>
                  </a:cubicBezTo>
                  <a:cubicBezTo>
                    <a:pt x="465201" y="693039"/>
                    <a:pt x="244475" y="583692"/>
                    <a:pt x="99568" y="392938"/>
                  </a:cubicBezTo>
                  <a:cubicBezTo>
                    <a:pt x="244602" y="202311"/>
                    <a:pt x="465201" y="93091"/>
                    <a:pt x="704977" y="93091"/>
                  </a:cubicBezTo>
                  <a:close/>
                  <a:moveTo>
                    <a:pt x="704977" y="0"/>
                  </a:moveTo>
                  <a:cubicBezTo>
                    <a:pt x="435864" y="0"/>
                    <a:pt x="188087" y="122682"/>
                    <a:pt x="25400" y="336550"/>
                  </a:cubicBezTo>
                  <a:cubicBezTo>
                    <a:pt x="0" y="369824"/>
                    <a:pt x="0" y="416433"/>
                    <a:pt x="25400" y="449707"/>
                  </a:cubicBezTo>
                  <a:cubicBezTo>
                    <a:pt x="188087" y="663575"/>
                    <a:pt x="435864" y="786384"/>
                    <a:pt x="704977" y="786384"/>
                  </a:cubicBezTo>
                  <a:cubicBezTo>
                    <a:pt x="974090" y="786384"/>
                    <a:pt x="1221867" y="663702"/>
                    <a:pt x="1384554" y="449834"/>
                  </a:cubicBezTo>
                  <a:cubicBezTo>
                    <a:pt x="1409954" y="416560"/>
                    <a:pt x="1409954" y="370078"/>
                    <a:pt x="1384554" y="336677"/>
                  </a:cubicBezTo>
                  <a:cubicBezTo>
                    <a:pt x="1221867" y="122809"/>
                    <a:pt x="974090" y="0"/>
                    <a:pt x="704977" y="0"/>
                  </a:cubicBezTo>
                  <a:close/>
                </a:path>
              </a:pathLst>
            </a:custGeom>
            <a:solidFill>
              <a:srgbClr val="FAC213"/>
            </a:solidFill>
          </p:spPr>
        </p:sp>
        <p:sp>
          <p:nvSpPr>
            <p:cNvPr name="Freeform 9" id="9"/>
            <p:cNvSpPr/>
            <p:nvPr/>
          </p:nvSpPr>
          <p:spPr>
            <a:xfrm flipH="false" flipV="false" rot="0">
              <a:off x="2941574" y="3180207"/>
              <a:ext cx="545338" cy="545338"/>
            </a:xfrm>
            <a:custGeom>
              <a:avLst/>
              <a:gdLst/>
              <a:ahLst/>
              <a:cxnLst/>
              <a:rect r="r" b="b" t="t" l="l"/>
              <a:pathLst>
                <a:path h="545338" w="545338">
                  <a:moveTo>
                    <a:pt x="272669" y="0"/>
                  </a:moveTo>
                  <a:cubicBezTo>
                    <a:pt x="122301" y="0"/>
                    <a:pt x="0" y="122301"/>
                    <a:pt x="0" y="272669"/>
                  </a:cubicBezTo>
                  <a:cubicBezTo>
                    <a:pt x="0" y="423037"/>
                    <a:pt x="122301" y="545338"/>
                    <a:pt x="272669" y="545338"/>
                  </a:cubicBezTo>
                  <a:cubicBezTo>
                    <a:pt x="423037" y="545338"/>
                    <a:pt x="545338" y="423037"/>
                    <a:pt x="545338" y="272669"/>
                  </a:cubicBezTo>
                  <a:cubicBezTo>
                    <a:pt x="545338" y="122301"/>
                    <a:pt x="423037" y="0"/>
                    <a:pt x="272669" y="0"/>
                  </a:cubicBezTo>
                  <a:close/>
                  <a:moveTo>
                    <a:pt x="272669" y="452120"/>
                  </a:moveTo>
                  <a:cubicBezTo>
                    <a:pt x="173736" y="452120"/>
                    <a:pt x="93218" y="371602"/>
                    <a:pt x="93218" y="272669"/>
                  </a:cubicBezTo>
                  <a:cubicBezTo>
                    <a:pt x="93218" y="173736"/>
                    <a:pt x="173736" y="93218"/>
                    <a:pt x="272669" y="93218"/>
                  </a:cubicBezTo>
                  <a:cubicBezTo>
                    <a:pt x="371602" y="93218"/>
                    <a:pt x="452120" y="173736"/>
                    <a:pt x="452120" y="272669"/>
                  </a:cubicBezTo>
                  <a:cubicBezTo>
                    <a:pt x="452120" y="371602"/>
                    <a:pt x="371602" y="452120"/>
                    <a:pt x="272669" y="452120"/>
                  </a:cubicBezTo>
                  <a:close/>
                </a:path>
              </a:pathLst>
            </a:custGeom>
            <a:solidFill>
              <a:srgbClr val="FAC213"/>
            </a:solidFill>
          </p:spPr>
        </p:sp>
      </p:grpSp>
      <p:sp>
        <p:nvSpPr>
          <p:cNvPr name="Freeform 10" id="10"/>
          <p:cNvSpPr/>
          <p:nvPr/>
        </p:nvSpPr>
        <p:spPr>
          <a:xfrm flipH="false" flipV="false" rot="0">
            <a:off x="6727679" y="3391643"/>
            <a:ext cx="5264144" cy="5810250"/>
          </a:xfrm>
          <a:custGeom>
            <a:avLst/>
            <a:gdLst/>
            <a:ahLst/>
            <a:cxnLst/>
            <a:rect r="r" b="b" t="t" l="l"/>
            <a:pathLst>
              <a:path h="5810250" w="5264144">
                <a:moveTo>
                  <a:pt x="0" y="0"/>
                </a:moveTo>
                <a:lnTo>
                  <a:pt x="5264144" y="0"/>
                </a:lnTo>
                <a:lnTo>
                  <a:pt x="5264144" y="5810250"/>
                </a:lnTo>
                <a:lnTo>
                  <a:pt x="0" y="58102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a:grpSpLocks noChangeAspect="true"/>
          </p:cNvGrpSpPr>
          <p:nvPr/>
        </p:nvGrpSpPr>
        <p:grpSpPr>
          <a:xfrm rot="0">
            <a:off x="14394542" y="2469156"/>
            <a:ext cx="1506607" cy="1505807"/>
            <a:chOff x="0" y="0"/>
            <a:chExt cx="1506614" cy="1505814"/>
          </a:xfrm>
        </p:grpSpPr>
        <p:sp>
          <p:nvSpPr>
            <p:cNvPr name="Freeform 12" id="12"/>
            <p:cNvSpPr/>
            <p:nvPr/>
          </p:nvSpPr>
          <p:spPr>
            <a:xfrm flipH="false" flipV="false" rot="0">
              <a:off x="225933" y="593471"/>
              <a:ext cx="687324" cy="687324"/>
            </a:xfrm>
            <a:custGeom>
              <a:avLst/>
              <a:gdLst/>
              <a:ahLst/>
              <a:cxnLst/>
              <a:rect r="r" b="b" t="t" l="l"/>
              <a:pathLst>
                <a:path h="687324" w="687324">
                  <a:moveTo>
                    <a:pt x="508127" y="79629"/>
                  </a:moveTo>
                  <a:cubicBezTo>
                    <a:pt x="516382" y="62484"/>
                    <a:pt x="509143" y="41783"/>
                    <a:pt x="491871" y="33528"/>
                  </a:cubicBezTo>
                  <a:cubicBezTo>
                    <a:pt x="445389" y="11303"/>
                    <a:pt x="395605" y="0"/>
                    <a:pt x="343662" y="0"/>
                  </a:cubicBezTo>
                  <a:cubicBezTo>
                    <a:pt x="297307" y="0"/>
                    <a:pt x="252349" y="9144"/>
                    <a:pt x="209931" y="27051"/>
                  </a:cubicBezTo>
                  <a:cubicBezTo>
                    <a:pt x="169037" y="44323"/>
                    <a:pt x="132334" y="69088"/>
                    <a:pt x="100711" y="100711"/>
                  </a:cubicBezTo>
                  <a:cubicBezTo>
                    <a:pt x="69088" y="132334"/>
                    <a:pt x="44450" y="169037"/>
                    <a:pt x="27051" y="209931"/>
                  </a:cubicBezTo>
                  <a:cubicBezTo>
                    <a:pt x="9144" y="252349"/>
                    <a:pt x="0" y="297307"/>
                    <a:pt x="0" y="343662"/>
                  </a:cubicBezTo>
                  <a:cubicBezTo>
                    <a:pt x="0" y="390017"/>
                    <a:pt x="9144" y="434975"/>
                    <a:pt x="27051" y="477393"/>
                  </a:cubicBezTo>
                  <a:cubicBezTo>
                    <a:pt x="44323" y="518287"/>
                    <a:pt x="69088" y="554990"/>
                    <a:pt x="100711" y="586613"/>
                  </a:cubicBezTo>
                  <a:cubicBezTo>
                    <a:pt x="132334" y="618236"/>
                    <a:pt x="169037" y="642874"/>
                    <a:pt x="209931" y="660273"/>
                  </a:cubicBezTo>
                  <a:cubicBezTo>
                    <a:pt x="252349" y="678180"/>
                    <a:pt x="297307" y="687324"/>
                    <a:pt x="343662" y="687324"/>
                  </a:cubicBezTo>
                  <a:cubicBezTo>
                    <a:pt x="390017" y="687324"/>
                    <a:pt x="434975" y="678180"/>
                    <a:pt x="477393" y="660273"/>
                  </a:cubicBezTo>
                  <a:cubicBezTo>
                    <a:pt x="518287" y="643001"/>
                    <a:pt x="554990" y="618236"/>
                    <a:pt x="586613" y="586613"/>
                  </a:cubicBezTo>
                  <a:cubicBezTo>
                    <a:pt x="618236" y="554990"/>
                    <a:pt x="642874" y="518287"/>
                    <a:pt x="660273" y="477393"/>
                  </a:cubicBezTo>
                  <a:cubicBezTo>
                    <a:pt x="678180" y="434975"/>
                    <a:pt x="687324" y="390017"/>
                    <a:pt x="687324" y="343662"/>
                  </a:cubicBezTo>
                  <a:cubicBezTo>
                    <a:pt x="687324" y="292608"/>
                    <a:pt x="676402" y="243459"/>
                    <a:pt x="654812" y="197485"/>
                  </a:cubicBezTo>
                  <a:cubicBezTo>
                    <a:pt x="646684" y="180213"/>
                    <a:pt x="626110" y="172847"/>
                    <a:pt x="608838" y="180975"/>
                  </a:cubicBezTo>
                  <a:cubicBezTo>
                    <a:pt x="591566" y="189103"/>
                    <a:pt x="584200" y="209677"/>
                    <a:pt x="592328" y="226949"/>
                  </a:cubicBezTo>
                  <a:cubicBezTo>
                    <a:pt x="609600" y="263525"/>
                    <a:pt x="618363" y="302895"/>
                    <a:pt x="618363" y="343662"/>
                  </a:cubicBezTo>
                  <a:cubicBezTo>
                    <a:pt x="618363" y="416941"/>
                    <a:pt x="589788" y="485902"/>
                    <a:pt x="537972" y="537718"/>
                  </a:cubicBezTo>
                  <a:cubicBezTo>
                    <a:pt x="486156" y="589534"/>
                    <a:pt x="416941" y="618109"/>
                    <a:pt x="343662" y="618109"/>
                  </a:cubicBezTo>
                  <a:cubicBezTo>
                    <a:pt x="270383" y="618109"/>
                    <a:pt x="201422" y="589534"/>
                    <a:pt x="149606" y="537718"/>
                  </a:cubicBezTo>
                  <a:cubicBezTo>
                    <a:pt x="97790" y="485902"/>
                    <a:pt x="69215" y="416941"/>
                    <a:pt x="69215" y="343662"/>
                  </a:cubicBezTo>
                  <a:cubicBezTo>
                    <a:pt x="69215" y="270383"/>
                    <a:pt x="97790" y="201422"/>
                    <a:pt x="149606" y="149606"/>
                  </a:cubicBezTo>
                  <a:cubicBezTo>
                    <a:pt x="201422" y="97790"/>
                    <a:pt x="270383" y="69215"/>
                    <a:pt x="343662" y="69215"/>
                  </a:cubicBezTo>
                  <a:cubicBezTo>
                    <a:pt x="385064" y="69215"/>
                    <a:pt x="424942" y="78232"/>
                    <a:pt x="462026" y="96012"/>
                  </a:cubicBezTo>
                  <a:cubicBezTo>
                    <a:pt x="479298" y="104267"/>
                    <a:pt x="499872" y="97028"/>
                    <a:pt x="508127" y="79756"/>
                  </a:cubicBezTo>
                  <a:close/>
                </a:path>
              </a:pathLst>
            </a:custGeom>
            <a:solidFill>
              <a:srgbClr val="FAC213"/>
            </a:solidFill>
          </p:spPr>
        </p:sp>
        <p:sp>
          <p:nvSpPr>
            <p:cNvPr name="Freeform 13" id="13"/>
            <p:cNvSpPr/>
            <p:nvPr/>
          </p:nvSpPr>
          <p:spPr>
            <a:xfrm flipH="false" flipV="false" rot="0">
              <a:off x="63500" y="431038"/>
              <a:ext cx="1012317" cy="1011301"/>
            </a:xfrm>
            <a:custGeom>
              <a:avLst/>
              <a:gdLst/>
              <a:ahLst/>
              <a:cxnLst/>
              <a:rect r="r" b="b" t="t" l="l"/>
              <a:pathLst>
                <a:path h="1011301" w="1012317">
                  <a:moveTo>
                    <a:pt x="506095" y="0"/>
                  </a:moveTo>
                  <a:cubicBezTo>
                    <a:pt x="444246" y="0"/>
                    <a:pt x="383921" y="11049"/>
                    <a:pt x="326517" y="32766"/>
                  </a:cubicBezTo>
                  <a:cubicBezTo>
                    <a:pt x="139954" y="103505"/>
                    <a:pt x="12065" y="278003"/>
                    <a:pt x="762" y="477012"/>
                  </a:cubicBezTo>
                  <a:lnTo>
                    <a:pt x="762" y="477012"/>
                  </a:lnTo>
                  <a:lnTo>
                    <a:pt x="0" y="506095"/>
                  </a:lnTo>
                  <a:cubicBezTo>
                    <a:pt x="0" y="574421"/>
                    <a:pt x="13335" y="640715"/>
                    <a:pt x="39751" y="703072"/>
                  </a:cubicBezTo>
                  <a:cubicBezTo>
                    <a:pt x="65278" y="763397"/>
                    <a:pt x="101727" y="817499"/>
                    <a:pt x="148209" y="863981"/>
                  </a:cubicBezTo>
                  <a:cubicBezTo>
                    <a:pt x="194691" y="910463"/>
                    <a:pt x="248793" y="946912"/>
                    <a:pt x="309118" y="972439"/>
                  </a:cubicBezTo>
                  <a:cubicBezTo>
                    <a:pt x="362331" y="994918"/>
                    <a:pt x="418338" y="1007999"/>
                    <a:pt x="476123" y="1011301"/>
                  </a:cubicBezTo>
                  <a:lnTo>
                    <a:pt x="536194" y="1011301"/>
                  </a:lnTo>
                  <a:cubicBezTo>
                    <a:pt x="593852" y="1007999"/>
                    <a:pt x="649986" y="994918"/>
                    <a:pt x="703199" y="972439"/>
                  </a:cubicBezTo>
                  <a:cubicBezTo>
                    <a:pt x="763524" y="946912"/>
                    <a:pt x="817626" y="910463"/>
                    <a:pt x="864108" y="863981"/>
                  </a:cubicBezTo>
                  <a:cubicBezTo>
                    <a:pt x="910590" y="817499"/>
                    <a:pt x="947039" y="763397"/>
                    <a:pt x="972566" y="703072"/>
                  </a:cubicBezTo>
                  <a:cubicBezTo>
                    <a:pt x="998982" y="640715"/>
                    <a:pt x="1012317" y="574421"/>
                    <a:pt x="1012317" y="506095"/>
                  </a:cubicBezTo>
                  <a:cubicBezTo>
                    <a:pt x="1012317" y="410591"/>
                    <a:pt x="985647" y="317627"/>
                    <a:pt x="934974" y="237109"/>
                  </a:cubicBezTo>
                  <a:cubicBezTo>
                    <a:pt x="928370" y="226695"/>
                    <a:pt x="917194" y="220980"/>
                    <a:pt x="905637" y="220980"/>
                  </a:cubicBezTo>
                  <a:cubicBezTo>
                    <a:pt x="899414" y="220980"/>
                    <a:pt x="893064" y="222631"/>
                    <a:pt x="887349" y="226314"/>
                  </a:cubicBezTo>
                  <a:cubicBezTo>
                    <a:pt x="871220" y="236474"/>
                    <a:pt x="866267" y="257810"/>
                    <a:pt x="876427" y="273939"/>
                  </a:cubicBezTo>
                  <a:cubicBezTo>
                    <a:pt x="920115" y="343408"/>
                    <a:pt x="943102" y="423672"/>
                    <a:pt x="943102" y="506095"/>
                  </a:cubicBezTo>
                  <a:cubicBezTo>
                    <a:pt x="943102" y="565150"/>
                    <a:pt x="931545" y="622300"/>
                    <a:pt x="908812" y="676148"/>
                  </a:cubicBezTo>
                  <a:cubicBezTo>
                    <a:pt x="886841" y="728218"/>
                    <a:pt x="855345" y="774954"/>
                    <a:pt x="815086" y="815086"/>
                  </a:cubicBezTo>
                  <a:cubicBezTo>
                    <a:pt x="774827" y="855218"/>
                    <a:pt x="728218" y="886714"/>
                    <a:pt x="676148" y="908812"/>
                  </a:cubicBezTo>
                  <a:cubicBezTo>
                    <a:pt x="622300" y="931545"/>
                    <a:pt x="565023" y="943102"/>
                    <a:pt x="506095" y="943102"/>
                  </a:cubicBezTo>
                  <a:cubicBezTo>
                    <a:pt x="447167" y="943102"/>
                    <a:pt x="389890" y="931545"/>
                    <a:pt x="336042" y="908812"/>
                  </a:cubicBezTo>
                  <a:cubicBezTo>
                    <a:pt x="283972" y="886841"/>
                    <a:pt x="237236" y="855345"/>
                    <a:pt x="197104" y="815086"/>
                  </a:cubicBezTo>
                  <a:cubicBezTo>
                    <a:pt x="156972" y="774827"/>
                    <a:pt x="125476" y="728218"/>
                    <a:pt x="103378" y="676148"/>
                  </a:cubicBezTo>
                  <a:cubicBezTo>
                    <a:pt x="80645" y="622300"/>
                    <a:pt x="69088" y="565023"/>
                    <a:pt x="69088" y="506095"/>
                  </a:cubicBezTo>
                  <a:lnTo>
                    <a:pt x="69342" y="489331"/>
                  </a:lnTo>
                  <a:cubicBezTo>
                    <a:pt x="79502" y="309118"/>
                    <a:pt x="189992" y="158496"/>
                    <a:pt x="351155" y="97409"/>
                  </a:cubicBezTo>
                  <a:cubicBezTo>
                    <a:pt x="400558" y="78613"/>
                    <a:pt x="452755" y="69088"/>
                    <a:pt x="506222" y="69088"/>
                  </a:cubicBezTo>
                  <a:cubicBezTo>
                    <a:pt x="588137" y="69088"/>
                    <a:pt x="668147" y="91948"/>
                    <a:pt x="737235" y="135128"/>
                  </a:cubicBezTo>
                  <a:lnTo>
                    <a:pt x="749300" y="140335"/>
                  </a:lnTo>
                  <a:cubicBezTo>
                    <a:pt x="767080" y="140335"/>
                    <a:pt x="778383" y="134620"/>
                    <a:pt x="784860" y="124079"/>
                  </a:cubicBezTo>
                  <a:cubicBezTo>
                    <a:pt x="795020" y="107950"/>
                    <a:pt x="790067" y="86614"/>
                    <a:pt x="773811" y="76454"/>
                  </a:cubicBezTo>
                  <a:cubicBezTo>
                    <a:pt x="693674" y="26416"/>
                    <a:pt x="601091" y="0"/>
                    <a:pt x="506222" y="0"/>
                  </a:cubicBezTo>
                  <a:close/>
                </a:path>
              </a:pathLst>
            </a:custGeom>
            <a:solidFill>
              <a:srgbClr val="FAC213"/>
            </a:solidFill>
          </p:spPr>
        </p:sp>
        <p:sp>
          <p:nvSpPr>
            <p:cNvPr name="Freeform 14" id="14"/>
            <p:cNvSpPr/>
            <p:nvPr/>
          </p:nvSpPr>
          <p:spPr>
            <a:xfrm flipH="false" flipV="false" rot="0">
              <a:off x="545211" y="63500"/>
              <a:ext cx="900176" cy="894715"/>
            </a:xfrm>
            <a:custGeom>
              <a:avLst/>
              <a:gdLst/>
              <a:ahLst/>
              <a:cxnLst/>
              <a:rect r="r" b="b" t="t" l="l"/>
              <a:pathLst>
                <a:path h="894715" w="900176">
                  <a:moveTo>
                    <a:pt x="591947" y="106934"/>
                  </a:moveTo>
                  <a:lnTo>
                    <a:pt x="612394" y="236601"/>
                  </a:lnTo>
                  <a:lnTo>
                    <a:pt x="452247" y="396748"/>
                  </a:lnTo>
                  <a:lnTo>
                    <a:pt x="431800" y="267081"/>
                  </a:lnTo>
                  <a:lnTo>
                    <a:pt x="591947" y="106934"/>
                  </a:lnTo>
                  <a:close/>
                  <a:moveTo>
                    <a:pt x="661289" y="285496"/>
                  </a:moveTo>
                  <a:lnTo>
                    <a:pt x="790956" y="305943"/>
                  </a:lnTo>
                  <a:lnTo>
                    <a:pt x="630809" y="466090"/>
                  </a:lnTo>
                  <a:lnTo>
                    <a:pt x="501142" y="445643"/>
                  </a:lnTo>
                  <a:lnTo>
                    <a:pt x="661289" y="285496"/>
                  </a:lnTo>
                  <a:close/>
                  <a:moveTo>
                    <a:pt x="615442" y="0"/>
                  </a:moveTo>
                  <a:cubicBezTo>
                    <a:pt x="606425" y="0"/>
                    <a:pt x="597535" y="3556"/>
                    <a:pt x="591058" y="10160"/>
                  </a:cubicBezTo>
                  <a:lnTo>
                    <a:pt x="370459" y="230632"/>
                  </a:lnTo>
                  <a:cubicBezTo>
                    <a:pt x="362585" y="238506"/>
                    <a:pt x="359029" y="249555"/>
                    <a:pt x="360807" y="260477"/>
                  </a:cubicBezTo>
                  <a:lnTo>
                    <a:pt x="391922" y="457200"/>
                  </a:lnTo>
                  <a:lnTo>
                    <a:pt x="13462" y="835660"/>
                  </a:lnTo>
                  <a:cubicBezTo>
                    <a:pt x="0" y="849122"/>
                    <a:pt x="0" y="870966"/>
                    <a:pt x="13462" y="884555"/>
                  </a:cubicBezTo>
                  <a:cubicBezTo>
                    <a:pt x="20193" y="891286"/>
                    <a:pt x="29083" y="894715"/>
                    <a:pt x="37846" y="894715"/>
                  </a:cubicBezTo>
                  <a:cubicBezTo>
                    <a:pt x="46609" y="894715"/>
                    <a:pt x="55499" y="891286"/>
                    <a:pt x="62230" y="884555"/>
                  </a:cubicBezTo>
                  <a:lnTo>
                    <a:pt x="440690" y="506095"/>
                  </a:lnTo>
                  <a:lnTo>
                    <a:pt x="637413" y="537210"/>
                  </a:lnTo>
                  <a:cubicBezTo>
                    <a:pt x="639191" y="537464"/>
                    <a:pt x="640969" y="537591"/>
                    <a:pt x="642747" y="537591"/>
                  </a:cubicBezTo>
                  <a:cubicBezTo>
                    <a:pt x="651891" y="537591"/>
                    <a:pt x="660654" y="534035"/>
                    <a:pt x="667131" y="527431"/>
                  </a:cubicBezTo>
                  <a:lnTo>
                    <a:pt x="887730" y="306832"/>
                  </a:lnTo>
                  <a:cubicBezTo>
                    <a:pt x="896874" y="297688"/>
                    <a:pt x="900176" y="284099"/>
                    <a:pt x="896112" y="271780"/>
                  </a:cubicBezTo>
                  <a:cubicBezTo>
                    <a:pt x="892048" y="259461"/>
                    <a:pt x="881507" y="250317"/>
                    <a:pt x="868680" y="248285"/>
                  </a:cubicBezTo>
                  <a:lnTo>
                    <a:pt x="694944" y="220853"/>
                  </a:lnTo>
                  <a:cubicBezTo>
                    <a:pt x="693293" y="217043"/>
                    <a:pt x="690880" y="213360"/>
                    <a:pt x="687705" y="210185"/>
                  </a:cubicBezTo>
                  <a:lnTo>
                    <a:pt x="680974" y="204597"/>
                  </a:lnTo>
                  <a:lnTo>
                    <a:pt x="649605" y="29210"/>
                  </a:lnTo>
                  <a:cubicBezTo>
                    <a:pt x="647573" y="16383"/>
                    <a:pt x="638556" y="5715"/>
                    <a:pt x="626110" y="1778"/>
                  </a:cubicBezTo>
                  <a:cubicBezTo>
                    <a:pt x="622554" y="635"/>
                    <a:pt x="618998" y="127"/>
                    <a:pt x="615442" y="127"/>
                  </a:cubicBezTo>
                  <a:close/>
                </a:path>
              </a:pathLst>
            </a:custGeom>
            <a:solidFill>
              <a:srgbClr val="FAC213"/>
            </a:solidFill>
          </p:spPr>
        </p:sp>
        <p:sp>
          <p:nvSpPr>
            <p:cNvPr name="Freeform 15" id="15"/>
            <p:cNvSpPr/>
            <p:nvPr/>
          </p:nvSpPr>
          <p:spPr>
            <a:xfrm flipH="false" flipV="false" rot="0">
              <a:off x="408813" y="776097"/>
              <a:ext cx="321564" cy="321564"/>
            </a:xfrm>
            <a:custGeom>
              <a:avLst/>
              <a:gdLst/>
              <a:ahLst/>
              <a:cxnLst/>
              <a:rect r="r" b="b" t="t" l="l"/>
              <a:pathLst>
                <a:path h="321564" w="321564">
                  <a:moveTo>
                    <a:pt x="160782" y="69215"/>
                  </a:moveTo>
                  <a:lnTo>
                    <a:pt x="169291" y="69469"/>
                  </a:lnTo>
                  <a:cubicBezTo>
                    <a:pt x="192405" y="72644"/>
                    <a:pt x="209804" y="59436"/>
                    <a:pt x="212344" y="40513"/>
                  </a:cubicBezTo>
                  <a:cubicBezTo>
                    <a:pt x="214884" y="21590"/>
                    <a:pt x="201676" y="4191"/>
                    <a:pt x="182880" y="1524"/>
                  </a:cubicBezTo>
                  <a:lnTo>
                    <a:pt x="168148" y="0"/>
                  </a:lnTo>
                  <a:cubicBezTo>
                    <a:pt x="72136" y="0"/>
                    <a:pt x="0" y="72136"/>
                    <a:pt x="0" y="160782"/>
                  </a:cubicBezTo>
                  <a:cubicBezTo>
                    <a:pt x="0" y="249428"/>
                    <a:pt x="72136" y="321564"/>
                    <a:pt x="160782" y="321564"/>
                  </a:cubicBezTo>
                  <a:cubicBezTo>
                    <a:pt x="249428" y="321564"/>
                    <a:pt x="321564" y="249428"/>
                    <a:pt x="321564" y="160782"/>
                  </a:cubicBezTo>
                  <a:lnTo>
                    <a:pt x="321056" y="146304"/>
                  </a:lnTo>
                  <a:cubicBezTo>
                    <a:pt x="317500" y="120269"/>
                    <a:pt x="300101" y="107061"/>
                    <a:pt x="281178" y="109601"/>
                  </a:cubicBezTo>
                  <a:cubicBezTo>
                    <a:pt x="262255" y="112141"/>
                    <a:pt x="249047" y="129540"/>
                    <a:pt x="251587" y="148463"/>
                  </a:cubicBezTo>
                  <a:lnTo>
                    <a:pt x="252476" y="156718"/>
                  </a:lnTo>
                  <a:cubicBezTo>
                    <a:pt x="252476" y="211455"/>
                    <a:pt x="211328" y="252603"/>
                    <a:pt x="160782" y="252603"/>
                  </a:cubicBezTo>
                  <a:cubicBezTo>
                    <a:pt x="110236" y="252603"/>
                    <a:pt x="69088" y="211455"/>
                    <a:pt x="69088" y="160909"/>
                  </a:cubicBezTo>
                  <a:cubicBezTo>
                    <a:pt x="69088" y="110363"/>
                    <a:pt x="110236" y="69215"/>
                    <a:pt x="160782" y="69215"/>
                  </a:cubicBezTo>
                  <a:close/>
                </a:path>
              </a:pathLst>
            </a:custGeom>
            <a:solidFill>
              <a:srgbClr val="FAC213"/>
            </a:solidFill>
          </p:spPr>
        </p:sp>
      </p:grpSp>
      <p:sp>
        <p:nvSpPr>
          <p:cNvPr name="TextBox 16" id="16"/>
          <p:cNvSpPr txBox="true"/>
          <p:nvPr/>
        </p:nvSpPr>
        <p:spPr>
          <a:xfrm rot="0">
            <a:off x="1460697" y="5595080"/>
            <a:ext cx="3478692" cy="2165318"/>
          </a:xfrm>
          <a:prstGeom prst="rect">
            <a:avLst/>
          </a:prstGeom>
        </p:spPr>
        <p:txBody>
          <a:bodyPr anchor="t" rtlCol="false" tIns="0" lIns="0" bIns="0" rIns="0">
            <a:spAutoFit/>
          </a:bodyPr>
          <a:lstStyle/>
          <a:p>
            <a:pPr algn="ctr">
              <a:lnSpc>
                <a:spcPts val="3449"/>
              </a:lnSpc>
            </a:pPr>
            <a:r>
              <a:rPr lang="en-US" sz="2499" spc="149">
                <a:solidFill>
                  <a:srgbClr val="F6F1E9"/>
                </a:solidFill>
                <a:latin typeface="IBM Plex Sans"/>
              </a:rPr>
              <a:t>Our vision is to be a catalyst for positive change, empowering individuals and communities to thrive.</a:t>
            </a:r>
          </a:p>
        </p:txBody>
      </p:sp>
      <p:sp>
        <p:nvSpPr>
          <p:cNvPr name="TextBox 17" id="17"/>
          <p:cNvSpPr txBox="true"/>
          <p:nvPr/>
        </p:nvSpPr>
        <p:spPr>
          <a:xfrm rot="0">
            <a:off x="12999930" y="4825679"/>
            <a:ext cx="4241225" cy="4356059"/>
          </a:xfrm>
          <a:prstGeom prst="rect">
            <a:avLst/>
          </a:prstGeom>
        </p:spPr>
        <p:txBody>
          <a:bodyPr anchor="t" rtlCol="false" tIns="0" lIns="0" bIns="0" rIns="0">
            <a:spAutoFit/>
          </a:bodyPr>
          <a:lstStyle/>
          <a:p>
            <a:pPr algn="ctr">
              <a:lnSpc>
                <a:spcPts val="3449"/>
              </a:lnSpc>
            </a:pPr>
            <a:r>
              <a:rPr lang="en-US" sz="2499" spc="149">
                <a:solidFill>
                  <a:srgbClr val="F6F1E9"/>
                </a:solidFill>
                <a:latin typeface="IBM Plex Sans"/>
              </a:rPr>
              <a:t>Our mission is to innovate relentlessly, inspire</a:t>
            </a:r>
          </a:p>
          <a:p>
            <a:pPr algn="ctr">
              <a:lnSpc>
                <a:spcPts val="3449"/>
              </a:lnSpc>
            </a:pPr>
            <a:r>
              <a:rPr lang="en-US" sz="2499" spc="149">
                <a:solidFill>
                  <a:srgbClr val="F6F1E9"/>
                </a:solidFill>
                <a:latin typeface="IBM Plex Sans"/>
              </a:rPr>
              <a:t>positive transformation, and make a lasting impact. We are dedicated to delivering products of the highest quality, driven by a commitment to</a:t>
            </a:r>
          </a:p>
          <a:p>
            <a:pPr algn="ctr">
              <a:lnSpc>
                <a:spcPts val="3449"/>
              </a:lnSpc>
            </a:pPr>
            <a:r>
              <a:rPr lang="en-US" sz="2499" spc="149">
                <a:solidFill>
                  <a:srgbClr val="F6F1E9"/>
                </a:solidFill>
                <a:latin typeface="IBM Plex Sans"/>
              </a:rPr>
              <a:t>excellence, integrity, and social responsibility.</a:t>
            </a:r>
          </a:p>
        </p:txBody>
      </p:sp>
      <p:sp>
        <p:nvSpPr>
          <p:cNvPr name="TextBox 18" id="18"/>
          <p:cNvSpPr txBox="true"/>
          <p:nvPr/>
        </p:nvSpPr>
        <p:spPr>
          <a:xfrm rot="0">
            <a:off x="1839563" y="4762643"/>
            <a:ext cx="2688174" cy="533962"/>
          </a:xfrm>
          <a:prstGeom prst="rect">
            <a:avLst/>
          </a:prstGeom>
        </p:spPr>
        <p:txBody>
          <a:bodyPr anchor="t" rtlCol="false" tIns="0" lIns="0" bIns="0" rIns="0">
            <a:spAutoFit/>
          </a:bodyPr>
          <a:lstStyle/>
          <a:p>
            <a:pPr algn="l">
              <a:lnSpc>
                <a:spcPts val="4479"/>
              </a:lnSpc>
            </a:pPr>
            <a:r>
              <a:rPr lang="en-US" sz="3199" spc="191">
                <a:solidFill>
                  <a:srgbClr val="F6F1E9"/>
                </a:solidFill>
                <a:latin typeface="IBM Plex Sans Bold"/>
              </a:rPr>
              <a:t>OUR VISION</a:t>
            </a:r>
          </a:p>
        </p:txBody>
      </p:sp>
      <p:sp>
        <p:nvSpPr>
          <p:cNvPr name="TextBox 19" id="19"/>
          <p:cNvSpPr txBox="true"/>
          <p:nvPr/>
        </p:nvSpPr>
        <p:spPr>
          <a:xfrm rot="0">
            <a:off x="13655011" y="4110961"/>
            <a:ext cx="2988021" cy="533962"/>
          </a:xfrm>
          <a:prstGeom prst="rect">
            <a:avLst/>
          </a:prstGeom>
        </p:spPr>
        <p:txBody>
          <a:bodyPr anchor="t" rtlCol="false" tIns="0" lIns="0" bIns="0" rIns="0">
            <a:spAutoFit/>
          </a:bodyPr>
          <a:lstStyle/>
          <a:p>
            <a:pPr algn="l">
              <a:lnSpc>
                <a:spcPts val="4479"/>
              </a:lnSpc>
            </a:pPr>
            <a:r>
              <a:rPr lang="en-US" sz="3199" spc="191">
                <a:solidFill>
                  <a:srgbClr val="F6F1E9"/>
                </a:solidFill>
                <a:latin typeface="IBM Plex Sans Bold"/>
              </a:rPr>
              <a:t>OUR MISSION</a:t>
            </a:r>
          </a:p>
        </p:txBody>
      </p:sp>
      <p:sp>
        <p:nvSpPr>
          <p:cNvPr name="TextBox 20" id="20"/>
          <p:cNvSpPr txBox="true"/>
          <p:nvPr/>
        </p:nvSpPr>
        <p:spPr>
          <a:xfrm rot="0">
            <a:off x="823532" y="558232"/>
            <a:ext cx="16640604" cy="1362504"/>
          </a:xfrm>
          <a:prstGeom prst="rect">
            <a:avLst/>
          </a:prstGeom>
        </p:spPr>
        <p:txBody>
          <a:bodyPr anchor="t" rtlCol="false" tIns="0" lIns="0" bIns="0" rIns="0">
            <a:spAutoFit/>
          </a:bodyPr>
          <a:lstStyle/>
          <a:p>
            <a:pPr algn="l">
              <a:lnSpc>
                <a:spcPts val="11199"/>
              </a:lnSpc>
            </a:pPr>
            <a:r>
              <a:rPr lang="en-US" sz="7999" spc="399">
                <a:solidFill>
                  <a:srgbClr val="000000"/>
                </a:solidFill>
                <a:latin typeface="Disket Mono Bold"/>
              </a:rPr>
              <a:t>Our Vision and Mission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433441" y="0"/>
            <a:ext cx="2686050" cy="2686050"/>
            <a:chOff x="0" y="0"/>
            <a:chExt cx="2686050" cy="2686050"/>
          </a:xfrm>
        </p:grpSpPr>
        <p:sp>
          <p:nvSpPr>
            <p:cNvPr name="Freeform 3" id="3"/>
            <p:cNvSpPr/>
            <p:nvPr/>
          </p:nvSpPr>
          <p:spPr>
            <a:xfrm flipH="false" flipV="false" rot="0">
              <a:off x="0" y="0"/>
              <a:ext cx="2686050" cy="2686177"/>
            </a:xfrm>
            <a:custGeom>
              <a:avLst/>
              <a:gdLst/>
              <a:ahLst/>
              <a:cxnLst/>
              <a:rect r="r" b="b" t="t" l="l"/>
              <a:pathLst>
                <a:path h="2686177" w="2686050">
                  <a:moveTo>
                    <a:pt x="2150872" y="537718"/>
                  </a:moveTo>
                  <a:lnTo>
                    <a:pt x="2150872" y="2150872"/>
                  </a:lnTo>
                  <a:lnTo>
                    <a:pt x="537718" y="2150872"/>
                  </a:lnTo>
                  <a:lnTo>
                    <a:pt x="537718" y="537718"/>
                  </a:lnTo>
                  <a:close/>
                  <a:moveTo>
                    <a:pt x="448056" y="0"/>
                  </a:moveTo>
                  <a:cubicBezTo>
                    <a:pt x="398526" y="0"/>
                    <a:pt x="358394" y="40132"/>
                    <a:pt x="358394" y="89662"/>
                  </a:cubicBezTo>
                  <a:lnTo>
                    <a:pt x="358394" y="358521"/>
                  </a:lnTo>
                  <a:lnTo>
                    <a:pt x="89662" y="358521"/>
                  </a:lnTo>
                  <a:cubicBezTo>
                    <a:pt x="40132" y="358521"/>
                    <a:pt x="0" y="398526"/>
                    <a:pt x="0" y="448056"/>
                  </a:cubicBezTo>
                  <a:cubicBezTo>
                    <a:pt x="0" y="497586"/>
                    <a:pt x="40132" y="537718"/>
                    <a:pt x="89662" y="537718"/>
                  </a:cubicBezTo>
                  <a:lnTo>
                    <a:pt x="358521" y="537718"/>
                  </a:lnTo>
                  <a:lnTo>
                    <a:pt x="358521" y="2240534"/>
                  </a:lnTo>
                  <a:cubicBezTo>
                    <a:pt x="358521" y="2290064"/>
                    <a:pt x="398653" y="2330196"/>
                    <a:pt x="448183" y="2330196"/>
                  </a:cubicBezTo>
                  <a:lnTo>
                    <a:pt x="2150872" y="2330196"/>
                  </a:lnTo>
                  <a:lnTo>
                    <a:pt x="2150872" y="2599055"/>
                  </a:lnTo>
                  <a:cubicBezTo>
                    <a:pt x="2150872" y="2641219"/>
                    <a:pt x="2179955" y="2676652"/>
                    <a:pt x="2219198" y="2686177"/>
                  </a:cubicBezTo>
                  <a:lnTo>
                    <a:pt x="2261743" y="2686177"/>
                  </a:lnTo>
                  <a:cubicBezTo>
                    <a:pt x="2300986" y="2676652"/>
                    <a:pt x="2330069" y="2641346"/>
                    <a:pt x="2330069" y="2599055"/>
                  </a:cubicBezTo>
                  <a:lnTo>
                    <a:pt x="2330069" y="2330069"/>
                  </a:lnTo>
                  <a:lnTo>
                    <a:pt x="2598928" y="2330069"/>
                  </a:lnTo>
                  <a:cubicBezTo>
                    <a:pt x="2641092" y="2330069"/>
                    <a:pt x="2676525" y="2300986"/>
                    <a:pt x="2686050" y="2261743"/>
                  </a:cubicBezTo>
                  <a:lnTo>
                    <a:pt x="2686050" y="2261743"/>
                  </a:lnTo>
                  <a:lnTo>
                    <a:pt x="2686050" y="2219198"/>
                  </a:lnTo>
                  <a:lnTo>
                    <a:pt x="2686050" y="2219198"/>
                  </a:lnTo>
                  <a:cubicBezTo>
                    <a:pt x="2676525" y="2179955"/>
                    <a:pt x="2641219" y="2150872"/>
                    <a:pt x="2598928" y="2150872"/>
                  </a:cubicBezTo>
                  <a:lnTo>
                    <a:pt x="2330069" y="2150872"/>
                  </a:lnTo>
                  <a:lnTo>
                    <a:pt x="2330069" y="448056"/>
                  </a:lnTo>
                  <a:cubicBezTo>
                    <a:pt x="2330069" y="398526"/>
                    <a:pt x="2289937" y="358394"/>
                    <a:pt x="2240407" y="358394"/>
                  </a:cubicBezTo>
                  <a:lnTo>
                    <a:pt x="537718" y="358394"/>
                  </a:lnTo>
                  <a:lnTo>
                    <a:pt x="537718" y="89662"/>
                  </a:lnTo>
                  <a:cubicBezTo>
                    <a:pt x="537718" y="40132"/>
                    <a:pt x="497586" y="0"/>
                    <a:pt x="448056" y="0"/>
                  </a:cubicBezTo>
                  <a:close/>
                </a:path>
              </a:pathLst>
            </a:custGeom>
            <a:solidFill>
              <a:srgbClr val="F6F087"/>
            </a:solidFill>
          </p:spPr>
        </p:sp>
      </p:grpSp>
      <p:sp>
        <p:nvSpPr>
          <p:cNvPr name="Freeform 4" id="4"/>
          <p:cNvSpPr/>
          <p:nvPr/>
        </p:nvSpPr>
        <p:spPr>
          <a:xfrm flipH="false" flipV="false" rot="0">
            <a:off x="-1153830" y="6235484"/>
            <a:ext cx="19505333" cy="4115019"/>
          </a:xfrm>
          <a:custGeom>
            <a:avLst/>
            <a:gdLst/>
            <a:ahLst/>
            <a:cxnLst/>
            <a:rect r="r" b="b" t="t" l="l"/>
            <a:pathLst>
              <a:path h="4115019" w="19505333">
                <a:moveTo>
                  <a:pt x="0" y="0"/>
                </a:moveTo>
                <a:lnTo>
                  <a:pt x="19505333" y="0"/>
                </a:lnTo>
                <a:lnTo>
                  <a:pt x="19505333" y="4115019"/>
                </a:lnTo>
                <a:lnTo>
                  <a:pt x="0" y="4115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439570" y="674360"/>
            <a:ext cx="9289352" cy="2826477"/>
          </a:xfrm>
          <a:custGeom>
            <a:avLst/>
            <a:gdLst/>
            <a:ahLst/>
            <a:cxnLst/>
            <a:rect r="r" b="b" t="t" l="l"/>
            <a:pathLst>
              <a:path h="2826477" w="9289352">
                <a:moveTo>
                  <a:pt x="0" y="0"/>
                </a:moveTo>
                <a:lnTo>
                  <a:pt x="9289352" y="0"/>
                </a:lnTo>
                <a:lnTo>
                  <a:pt x="9289352" y="2826478"/>
                </a:lnTo>
                <a:lnTo>
                  <a:pt x="0" y="28264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07247" y="2688584"/>
            <a:ext cx="4732534" cy="5223491"/>
            <a:chOff x="0" y="0"/>
            <a:chExt cx="6310046" cy="6964655"/>
          </a:xfrm>
        </p:grpSpPr>
        <p:sp>
          <p:nvSpPr>
            <p:cNvPr name="Freeform 7" id="7"/>
            <p:cNvSpPr/>
            <p:nvPr/>
          </p:nvSpPr>
          <p:spPr>
            <a:xfrm flipH="false" flipV="false" rot="0">
              <a:off x="0" y="0"/>
              <a:ext cx="6309995" cy="6964680"/>
            </a:xfrm>
            <a:custGeom>
              <a:avLst/>
              <a:gdLst/>
              <a:ahLst/>
              <a:cxnLst/>
              <a:rect r="r" b="b" t="t" l="l"/>
              <a:pathLst>
                <a:path h="6964680" w="6309995">
                  <a:moveTo>
                    <a:pt x="292100" y="0"/>
                  </a:moveTo>
                  <a:cubicBezTo>
                    <a:pt x="130810" y="0"/>
                    <a:pt x="0" y="130810"/>
                    <a:pt x="0" y="292100"/>
                  </a:cubicBezTo>
                  <a:lnTo>
                    <a:pt x="0" y="6672580"/>
                  </a:lnTo>
                  <a:cubicBezTo>
                    <a:pt x="0" y="6833870"/>
                    <a:pt x="130810" y="6964680"/>
                    <a:pt x="292100" y="6964680"/>
                  </a:cubicBezTo>
                  <a:lnTo>
                    <a:pt x="6017895" y="6964680"/>
                  </a:lnTo>
                  <a:cubicBezTo>
                    <a:pt x="6179185" y="6964680"/>
                    <a:pt x="6309995" y="6833870"/>
                    <a:pt x="6309995" y="6672580"/>
                  </a:cubicBezTo>
                  <a:lnTo>
                    <a:pt x="6309995" y="292100"/>
                  </a:lnTo>
                  <a:cubicBezTo>
                    <a:pt x="6309995" y="130810"/>
                    <a:pt x="6179185" y="0"/>
                    <a:pt x="6017895" y="0"/>
                  </a:cubicBezTo>
                  <a:close/>
                </a:path>
              </a:pathLst>
            </a:custGeom>
            <a:blipFill>
              <a:blip r:embed="rId6"/>
              <a:stretch>
                <a:fillRect l="-5755" t="0" r="-5755" b="0"/>
              </a:stretch>
            </a:blipFill>
          </p:spPr>
        </p:sp>
      </p:grpSp>
      <p:grpSp>
        <p:nvGrpSpPr>
          <p:cNvPr name="Group 8" id="8"/>
          <p:cNvGrpSpPr/>
          <p:nvPr/>
        </p:nvGrpSpPr>
        <p:grpSpPr>
          <a:xfrm rot="0">
            <a:off x="6777733" y="2688584"/>
            <a:ext cx="4732534" cy="5223491"/>
            <a:chOff x="0" y="0"/>
            <a:chExt cx="6310046" cy="6964655"/>
          </a:xfrm>
        </p:grpSpPr>
        <p:sp>
          <p:nvSpPr>
            <p:cNvPr name="Freeform 9" id="9"/>
            <p:cNvSpPr/>
            <p:nvPr/>
          </p:nvSpPr>
          <p:spPr>
            <a:xfrm flipH="false" flipV="false" rot="0">
              <a:off x="0" y="0"/>
              <a:ext cx="6309995" cy="6964680"/>
            </a:xfrm>
            <a:custGeom>
              <a:avLst/>
              <a:gdLst/>
              <a:ahLst/>
              <a:cxnLst/>
              <a:rect r="r" b="b" t="t" l="l"/>
              <a:pathLst>
                <a:path h="6964680" w="6309995">
                  <a:moveTo>
                    <a:pt x="292100" y="0"/>
                  </a:moveTo>
                  <a:cubicBezTo>
                    <a:pt x="130810" y="0"/>
                    <a:pt x="0" y="130810"/>
                    <a:pt x="0" y="292100"/>
                  </a:cubicBezTo>
                  <a:lnTo>
                    <a:pt x="0" y="6672580"/>
                  </a:lnTo>
                  <a:cubicBezTo>
                    <a:pt x="0" y="6833870"/>
                    <a:pt x="130810" y="6964680"/>
                    <a:pt x="292100" y="6964680"/>
                  </a:cubicBezTo>
                  <a:lnTo>
                    <a:pt x="6017895" y="6964680"/>
                  </a:lnTo>
                  <a:cubicBezTo>
                    <a:pt x="6179185" y="6964680"/>
                    <a:pt x="6309995" y="6833870"/>
                    <a:pt x="6309995" y="6672580"/>
                  </a:cubicBezTo>
                  <a:lnTo>
                    <a:pt x="6309995" y="292100"/>
                  </a:lnTo>
                  <a:cubicBezTo>
                    <a:pt x="6309995" y="130810"/>
                    <a:pt x="6179185" y="0"/>
                    <a:pt x="6017895" y="0"/>
                  </a:cubicBezTo>
                  <a:close/>
                </a:path>
              </a:pathLst>
            </a:custGeom>
            <a:blipFill>
              <a:blip r:embed="rId7"/>
              <a:stretch>
                <a:fillRect l="-2156" t="0" r="-2156" b="0"/>
              </a:stretch>
            </a:blipFill>
          </p:spPr>
        </p:sp>
      </p:grpSp>
      <p:grpSp>
        <p:nvGrpSpPr>
          <p:cNvPr name="Group 10" id="10"/>
          <p:cNvGrpSpPr/>
          <p:nvPr/>
        </p:nvGrpSpPr>
        <p:grpSpPr>
          <a:xfrm rot="0">
            <a:off x="12948218" y="2688584"/>
            <a:ext cx="4732534" cy="5223491"/>
            <a:chOff x="0" y="0"/>
            <a:chExt cx="6310046" cy="6964655"/>
          </a:xfrm>
        </p:grpSpPr>
        <p:sp>
          <p:nvSpPr>
            <p:cNvPr name="Freeform 11" id="11"/>
            <p:cNvSpPr/>
            <p:nvPr/>
          </p:nvSpPr>
          <p:spPr>
            <a:xfrm flipH="false" flipV="false" rot="0">
              <a:off x="0" y="0"/>
              <a:ext cx="6309995" cy="6964680"/>
            </a:xfrm>
            <a:custGeom>
              <a:avLst/>
              <a:gdLst/>
              <a:ahLst/>
              <a:cxnLst/>
              <a:rect r="r" b="b" t="t" l="l"/>
              <a:pathLst>
                <a:path h="6964680" w="6309995">
                  <a:moveTo>
                    <a:pt x="292100" y="0"/>
                  </a:moveTo>
                  <a:cubicBezTo>
                    <a:pt x="130810" y="0"/>
                    <a:pt x="0" y="130810"/>
                    <a:pt x="0" y="292100"/>
                  </a:cubicBezTo>
                  <a:lnTo>
                    <a:pt x="0" y="6672580"/>
                  </a:lnTo>
                  <a:cubicBezTo>
                    <a:pt x="0" y="6833870"/>
                    <a:pt x="130810" y="6964680"/>
                    <a:pt x="292100" y="6964680"/>
                  </a:cubicBezTo>
                  <a:lnTo>
                    <a:pt x="6017895" y="6964680"/>
                  </a:lnTo>
                  <a:cubicBezTo>
                    <a:pt x="6179185" y="6964680"/>
                    <a:pt x="6309995" y="6833870"/>
                    <a:pt x="6309995" y="6672580"/>
                  </a:cubicBezTo>
                  <a:lnTo>
                    <a:pt x="6309995" y="292100"/>
                  </a:lnTo>
                  <a:cubicBezTo>
                    <a:pt x="6309995" y="130810"/>
                    <a:pt x="6179185" y="0"/>
                    <a:pt x="6017895" y="0"/>
                  </a:cubicBezTo>
                  <a:close/>
                </a:path>
              </a:pathLst>
            </a:custGeom>
            <a:blipFill>
              <a:blip r:embed="rId8"/>
              <a:stretch>
                <a:fillRect l="-2679" t="0" r="-2679" b="0"/>
              </a:stretch>
            </a:blipFill>
          </p:spPr>
        </p:sp>
      </p:grpSp>
      <p:sp>
        <p:nvSpPr>
          <p:cNvPr name="TextBox 12" id="12"/>
          <p:cNvSpPr txBox="true"/>
          <p:nvPr/>
        </p:nvSpPr>
        <p:spPr>
          <a:xfrm rot="0">
            <a:off x="1498254" y="8956481"/>
            <a:ext cx="3268726" cy="455295"/>
          </a:xfrm>
          <a:prstGeom prst="rect">
            <a:avLst/>
          </a:prstGeom>
        </p:spPr>
        <p:txBody>
          <a:bodyPr anchor="t" rtlCol="false" tIns="0" lIns="0" bIns="0" rIns="0">
            <a:spAutoFit/>
          </a:bodyPr>
          <a:lstStyle/>
          <a:p>
            <a:pPr algn="l">
              <a:lnSpc>
                <a:spcPts val="3779"/>
              </a:lnSpc>
            </a:pPr>
            <a:r>
              <a:rPr lang="en-US" sz="2700" spc="162">
                <a:solidFill>
                  <a:srgbClr val="000000"/>
                </a:solidFill>
                <a:latin typeface="IBM Plex Sans"/>
              </a:rPr>
              <a:t>Managing Director </a:t>
            </a:r>
          </a:p>
        </p:txBody>
      </p:sp>
      <p:sp>
        <p:nvSpPr>
          <p:cNvPr name="TextBox 13" id="13"/>
          <p:cNvSpPr txBox="true"/>
          <p:nvPr/>
        </p:nvSpPr>
        <p:spPr>
          <a:xfrm rot="0">
            <a:off x="7470505" y="8956481"/>
            <a:ext cx="3363163" cy="455295"/>
          </a:xfrm>
          <a:prstGeom prst="rect">
            <a:avLst/>
          </a:prstGeom>
        </p:spPr>
        <p:txBody>
          <a:bodyPr anchor="t" rtlCol="false" tIns="0" lIns="0" bIns="0" rIns="0">
            <a:spAutoFit/>
          </a:bodyPr>
          <a:lstStyle/>
          <a:p>
            <a:pPr algn="l">
              <a:lnSpc>
                <a:spcPts val="3779"/>
              </a:lnSpc>
            </a:pPr>
            <a:r>
              <a:rPr lang="en-US" sz="2700" spc="162">
                <a:solidFill>
                  <a:srgbClr val="000000"/>
                </a:solidFill>
                <a:latin typeface="IBM Plex Sans"/>
              </a:rPr>
              <a:t>Director</a:t>
            </a:r>
          </a:p>
        </p:txBody>
      </p:sp>
      <p:sp>
        <p:nvSpPr>
          <p:cNvPr name="TextBox 14" id="14"/>
          <p:cNvSpPr txBox="true"/>
          <p:nvPr/>
        </p:nvSpPr>
        <p:spPr>
          <a:xfrm rot="0">
            <a:off x="13897727" y="8956481"/>
            <a:ext cx="2849842" cy="931545"/>
          </a:xfrm>
          <a:prstGeom prst="rect">
            <a:avLst/>
          </a:prstGeom>
        </p:spPr>
        <p:txBody>
          <a:bodyPr anchor="t" rtlCol="false" tIns="0" lIns="0" bIns="0" rIns="0">
            <a:spAutoFit/>
          </a:bodyPr>
          <a:lstStyle/>
          <a:p>
            <a:pPr algn="l">
              <a:lnSpc>
                <a:spcPts val="3779"/>
              </a:lnSpc>
            </a:pPr>
            <a:r>
              <a:rPr lang="en-US" sz="2700" spc="162">
                <a:solidFill>
                  <a:srgbClr val="000000"/>
                </a:solidFill>
                <a:latin typeface="IBM Plex Sans"/>
              </a:rPr>
              <a:t>IT &amp; Social Media Head</a:t>
            </a:r>
          </a:p>
        </p:txBody>
      </p:sp>
      <p:sp>
        <p:nvSpPr>
          <p:cNvPr name="TextBox 15" id="15"/>
          <p:cNvSpPr txBox="true"/>
          <p:nvPr/>
        </p:nvSpPr>
        <p:spPr>
          <a:xfrm rot="0">
            <a:off x="1528572" y="8263547"/>
            <a:ext cx="3238408" cy="547383"/>
          </a:xfrm>
          <a:prstGeom prst="rect">
            <a:avLst/>
          </a:prstGeom>
        </p:spPr>
        <p:txBody>
          <a:bodyPr anchor="t" rtlCol="false" tIns="0" lIns="0" bIns="0" rIns="0">
            <a:spAutoFit/>
          </a:bodyPr>
          <a:lstStyle/>
          <a:p>
            <a:pPr algn="l">
              <a:lnSpc>
                <a:spcPts val="4479"/>
              </a:lnSpc>
            </a:pPr>
            <a:r>
              <a:rPr lang="en-US" sz="3199" spc="191">
                <a:solidFill>
                  <a:srgbClr val="000000"/>
                </a:solidFill>
                <a:latin typeface="IBM Plex Sans Bold"/>
              </a:rPr>
              <a:t>Jitendra Singh</a:t>
            </a:r>
          </a:p>
        </p:txBody>
      </p:sp>
      <p:sp>
        <p:nvSpPr>
          <p:cNvPr name="TextBox 16" id="16"/>
          <p:cNvSpPr txBox="true"/>
          <p:nvPr/>
        </p:nvSpPr>
        <p:spPr>
          <a:xfrm rot="0">
            <a:off x="7255707" y="8263547"/>
            <a:ext cx="3776272" cy="547383"/>
          </a:xfrm>
          <a:prstGeom prst="rect">
            <a:avLst/>
          </a:prstGeom>
        </p:spPr>
        <p:txBody>
          <a:bodyPr anchor="t" rtlCol="false" tIns="0" lIns="0" bIns="0" rIns="0">
            <a:spAutoFit/>
          </a:bodyPr>
          <a:lstStyle/>
          <a:p>
            <a:pPr algn="l">
              <a:lnSpc>
                <a:spcPts val="4479"/>
              </a:lnSpc>
            </a:pPr>
            <a:r>
              <a:rPr lang="en-US" sz="3199" spc="191">
                <a:solidFill>
                  <a:srgbClr val="000000"/>
                </a:solidFill>
                <a:latin typeface="IBM Plex Sans Bold"/>
              </a:rPr>
              <a:t>Abhimanyu Singh</a:t>
            </a:r>
          </a:p>
        </p:txBody>
      </p:sp>
      <p:sp>
        <p:nvSpPr>
          <p:cNvPr name="TextBox 17" id="17"/>
          <p:cNvSpPr txBox="true"/>
          <p:nvPr/>
        </p:nvSpPr>
        <p:spPr>
          <a:xfrm rot="0">
            <a:off x="13964803" y="8263547"/>
            <a:ext cx="2948218" cy="547383"/>
          </a:xfrm>
          <a:prstGeom prst="rect">
            <a:avLst/>
          </a:prstGeom>
        </p:spPr>
        <p:txBody>
          <a:bodyPr anchor="t" rtlCol="false" tIns="0" lIns="0" bIns="0" rIns="0">
            <a:spAutoFit/>
          </a:bodyPr>
          <a:lstStyle/>
          <a:p>
            <a:pPr algn="l">
              <a:lnSpc>
                <a:spcPts val="4479"/>
              </a:lnSpc>
            </a:pPr>
            <a:r>
              <a:rPr lang="en-US" sz="3199" spc="191">
                <a:solidFill>
                  <a:srgbClr val="000000"/>
                </a:solidFill>
                <a:latin typeface="IBM Plex Sans Bold"/>
              </a:rPr>
              <a:t>Aditya Singh</a:t>
            </a:r>
          </a:p>
        </p:txBody>
      </p:sp>
      <p:sp>
        <p:nvSpPr>
          <p:cNvPr name="TextBox 18" id="18"/>
          <p:cNvSpPr txBox="true"/>
          <p:nvPr/>
        </p:nvSpPr>
        <p:spPr>
          <a:xfrm rot="0">
            <a:off x="6134757" y="558232"/>
            <a:ext cx="6018257" cy="1362504"/>
          </a:xfrm>
          <a:prstGeom prst="rect">
            <a:avLst/>
          </a:prstGeom>
        </p:spPr>
        <p:txBody>
          <a:bodyPr anchor="t" rtlCol="false" tIns="0" lIns="0" bIns="0" rIns="0">
            <a:spAutoFit/>
          </a:bodyPr>
          <a:lstStyle/>
          <a:p>
            <a:pPr algn="l">
              <a:lnSpc>
                <a:spcPts val="11199"/>
              </a:lnSpc>
            </a:pPr>
            <a:r>
              <a:rPr lang="en-US" sz="7999" spc="399">
                <a:solidFill>
                  <a:srgbClr val="000000"/>
                </a:solidFill>
                <a:latin typeface="Disket Mono Bold"/>
              </a:rPr>
              <a:t>Our Team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2314575" cy="2289734"/>
            <a:chOff x="0" y="0"/>
            <a:chExt cx="2314575" cy="2289734"/>
          </a:xfrm>
        </p:grpSpPr>
        <p:sp>
          <p:nvSpPr>
            <p:cNvPr name="Freeform 3" id="3"/>
            <p:cNvSpPr/>
            <p:nvPr/>
          </p:nvSpPr>
          <p:spPr>
            <a:xfrm flipH="false" flipV="false" rot="0">
              <a:off x="0" y="0"/>
              <a:ext cx="2314702" cy="2289810"/>
            </a:xfrm>
            <a:custGeom>
              <a:avLst/>
              <a:gdLst/>
              <a:ahLst/>
              <a:cxnLst/>
              <a:rect r="r" b="b" t="t" l="l"/>
              <a:pathLst>
                <a:path h="2289810" w="2314702">
                  <a:moveTo>
                    <a:pt x="1852422" y="438277"/>
                  </a:moveTo>
                  <a:lnTo>
                    <a:pt x="1852422" y="1827530"/>
                  </a:lnTo>
                  <a:lnTo>
                    <a:pt x="463042" y="1827530"/>
                  </a:lnTo>
                  <a:lnTo>
                    <a:pt x="463042" y="438277"/>
                  </a:lnTo>
                  <a:close/>
                  <a:moveTo>
                    <a:pt x="329184" y="0"/>
                  </a:moveTo>
                  <a:cubicBezTo>
                    <a:pt x="316484" y="13716"/>
                    <a:pt x="308737" y="32131"/>
                    <a:pt x="308737" y="52324"/>
                  </a:cubicBezTo>
                  <a:lnTo>
                    <a:pt x="308737" y="283845"/>
                  </a:lnTo>
                  <a:lnTo>
                    <a:pt x="77216" y="283845"/>
                  </a:lnTo>
                  <a:cubicBezTo>
                    <a:pt x="34544" y="283845"/>
                    <a:pt x="0" y="318389"/>
                    <a:pt x="0" y="361061"/>
                  </a:cubicBezTo>
                  <a:cubicBezTo>
                    <a:pt x="0" y="403733"/>
                    <a:pt x="34544" y="438277"/>
                    <a:pt x="77216" y="438277"/>
                  </a:cubicBezTo>
                  <a:lnTo>
                    <a:pt x="308737" y="438277"/>
                  </a:lnTo>
                  <a:lnTo>
                    <a:pt x="308737" y="1904746"/>
                  </a:lnTo>
                  <a:cubicBezTo>
                    <a:pt x="308737" y="1947418"/>
                    <a:pt x="343281" y="1981962"/>
                    <a:pt x="385953" y="1981962"/>
                  </a:cubicBezTo>
                  <a:lnTo>
                    <a:pt x="1852422" y="1981962"/>
                  </a:lnTo>
                  <a:lnTo>
                    <a:pt x="1852422" y="2213483"/>
                  </a:lnTo>
                  <a:cubicBezTo>
                    <a:pt x="1852422" y="2252091"/>
                    <a:pt x="1880743" y="2284095"/>
                    <a:pt x="1917827" y="2289810"/>
                  </a:cubicBezTo>
                  <a:lnTo>
                    <a:pt x="1941449" y="2289810"/>
                  </a:lnTo>
                  <a:cubicBezTo>
                    <a:pt x="1978533" y="2284095"/>
                    <a:pt x="2006854" y="2252218"/>
                    <a:pt x="2006854" y="2213483"/>
                  </a:cubicBezTo>
                  <a:lnTo>
                    <a:pt x="2006854" y="1981835"/>
                  </a:lnTo>
                  <a:lnTo>
                    <a:pt x="2238375" y="1981835"/>
                  </a:lnTo>
                  <a:cubicBezTo>
                    <a:pt x="2276983" y="1981835"/>
                    <a:pt x="2308987" y="1953514"/>
                    <a:pt x="2314702" y="1916430"/>
                  </a:cubicBezTo>
                  <a:lnTo>
                    <a:pt x="2314702" y="1916430"/>
                  </a:lnTo>
                  <a:lnTo>
                    <a:pt x="2314702" y="1892808"/>
                  </a:lnTo>
                  <a:lnTo>
                    <a:pt x="2314702" y="1892808"/>
                  </a:lnTo>
                  <a:cubicBezTo>
                    <a:pt x="2308987" y="1855724"/>
                    <a:pt x="2277110" y="1827403"/>
                    <a:pt x="2238375" y="1827403"/>
                  </a:cubicBezTo>
                  <a:lnTo>
                    <a:pt x="2006727" y="1827403"/>
                  </a:lnTo>
                  <a:lnTo>
                    <a:pt x="2006727" y="361061"/>
                  </a:lnTo>
                  <a:cubicBezTo>
                    <a:pt x="2006727" y="318389"/>
                    <a:pt x="1972183" y="283845"/>
                    <a:pt x="1929511" y="283845"/>
                  </a:cubicBezTo>
                  <a:lnTo>
                    <a:pt x="463042" y="283845"/>
                  </a:lnTo>
                  <a:lnTo>
                    <a:pt x="463042" y="52324"/>
                  </a:lnTo>
                  <a:cubicBezTo>
                    <a:pt x="463042" y="32131"/>
                    <a:pt x="455295" y="13716"/>
                    <a:pt x="442595" y="0"/>
                  </a:cubicBezTo>
                  <a:close/>
                </a:path>
              </a:pathLst>
            </a:custGeom>
            <a:solidFill>
              <a:srgbClr val="F6F087"/>
            </a:solidFill>
          </p:spPr>
        </p:sp>
      </p:grpSp>
      <p:sp>
        <p:nvSpPr>
          <p:cNvPr name="Freeform 4" id="4"/>
          <p:cNvSpPr/>
          <p:nvPr/>
        </p:nvSpPr>
        <p:spPr>
          <a:xfrm flipH="false" flipV="false" rot="0">
            <a:off x="-66551" y="4206573"/>
            <a:ext cx="17389345" cy="6146978"/>
          </a:xfrm>
          <a:custGeom>
            <a:avLst/>
            <a:gdLst/>
            <a:ahLst/>
            <a:cxnLst/>
            <a:rect r="r" b="b" t="t" l="l"/>
            <a:pathLst>
              <a:path h="6146978" w="17389345">
                <a:moveTo>
                  <a:pt x="0" y="0"/>
                </a:moveTo>
                <a:lnTo>
                  <a:pt x="17389345" y="0"/>
                </a:lnTo>
                <a:lnTo>
                  <a:pt x="17389345" y="6146978"/>
                </a:lnTo>
                <a:lnTo>
                  <a:pt x="0" y="6146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616916" y="4496848"/>
            <a:ext cx="5336029" cy="556422"/>
          </a:xfrm>
          <a:prstGeom prst="rect">
            <a:avLst/>
          </a:prstGeom>
        </p:spPr>
        <p:txBody>
          <a:bodyPr anchor="t" rtlCol="false" tIns="0" lIns="0" bIns="0" rIns="0">
            <a:spAutoFit/>
          </a:bodyPr>
          <a:lstStyle/>
          <a:p>
            <a:pPr algn="l">
              <a:lnSpc>
                <a:spcPts val="4785"/>
              </a:lnSpc>
            </a:pPr>
            <a:r>
              <a:rPr lang="en-US" sz="3418" spc="136">
                <a:solidFill>
                  <a:srgbClr val="000000"/>
                </a:solidFill>
                <a:latin typeface="IBM Plex Sans Bold"/>
              </a:rPr>
              <a:t>KEY RESPONSIBILITIES:</a:t>
            </a:r>
          </a:p>
        </p:txBody>
      </p:sp>
      <p:sp>
        <p:nvSpPr>
          <p:cNvPr name="TextBox 6" id="6"/>
          <p:cNvSpPr txBox="true"/>
          <p:nvPr/>
        </p:nvSpPr>
        <p:spPr>
          <a:xfrm rot="0">
            <a:off x="1028700" y="712508"/>
            <a:ext cx="10577684" cy="1812541"/>
          </a:xfrm>
          <a:prstGeom prst="rect">
            <a:avLst/>
          </a:prstGeom>
        </p:spPr>
        <p:txBody>
          <a:bodyPr anchor="t" rtlCol="false" tIns="0" lIns="0" bIns="0" rIns="0">
            <a:spAutoFit/>
          </a:bodyPr>
          <a:lstStyle/>
          <a:p>
            <a:pPr algn="l">
              <a:lnSpc>
                <a:spcPts val="6971"/>
              </a:lnSpc>
            </a:pPr>
            <a:r>
              <a:rPr lang="en-US" sz="6999" spc="349">
                <a:solidFill>
                  <a:srgbClr val="000000"/>
                </a:solidFill>
                <a:latin typeface="Disket Mono Bold"/>
              </a:rPr>
              <a:t>Your Role and Responsibilities</a:t>
            </a:r>
          </a:p>
        </p:txBody>
      </p:sp>
      <p:sp>
        <p:nvSpPr>
          <p:cNvPr name="TextBox 7" id="7"/>
          <p:cNvSpPr txBox="true"/>
          <p:nvPr/>
        </p:nvSpPr>
        <p:spPr>
          <a:xfrm rot="0">
            <a:off x="1028700" y="2932195"/>
            <a:ext cx="15533370" cy="935317"/>
          </a:xfrm>
          <a:prstGeom prst="rect">
            <a:avLst/>
          </a:prstGeom>
        </p:spPr>
        <p:txBody>
          <a:bodyPr anchor="t" rtlCol="false" tIns="0" lIns="0" bIns="0" rIns="0">
            <a:spAutoFit/>
          </a:bodyPr>
          <a:lstStyle/>
          <a:p>
            <a:pPr algn="just">
              <a:lnSpc>
                <a:spcPts val="3750"/>
              </a:lnSpc>
            </a:pPr>
            <a:r>
              <a:rPr lang="en-US" sz="2700" spc="162">
                <a:solidFill>
                  <a:srgbClr val="000000"/>
                </a:solidFill>
                <a:latin typeface="IBM Plex Sans"/>
              </a:rPr>
              <a:t>Welcome aboard as our new Digital Marketing Specialist. In this dynamic role, you'll be at the forefront of our online presence and brand strategy.</a:t>
            </a:r>
          </a:p>
        </p:txBody>
      </p:sp>
      <p:sp>
        <p:nvSpPr>
          <p:cNvPr name="TextBox 8" id="8"/>
          <p:cNvSpPr txBox="true"/>
          <p:nvPr/>
        </p:nvSpPr>
        <p:spPr>
          <a:xfrm rot="0">
            <a:off x="5863104" y="5727221"/>
            <a:ext cx="10703985" cy="3433372"/>
          </a:xfrm>
          <a:prstGeom prst="rect">
            <a:avLst/>
          </a:prstGeom>
        </p:spPr>
        <p:txBody>
          <a:bodyPr anchor="t" rtlCol="false" tIns="0" lIns="0" bIns="0" rIns="0">
            <a:spAutoFit/>
          </a:bodyPr>
          <a:lstStyle/>
          <a:p>
            <a:pPr algn="l">
              <a:lnSpc>
                <a:spcPts val="4575"/>
              </a:lnSpc>
            </a:pPr>
            <a:r>
              <a:rPr lang="en-US" sz="2899" spc="173">
                <a:solidFill>
                  <a:srgbClr val="000000"/>
                </a:solidFill>
                <a:latin typeface="IBM Plex Sans"/>
              </a:rPr>
              <a:t>Lead and execute digital marketing campaigns.</a:t>
            </a:r>
          </a:p>
          <a:p>
            <a:pPr algn="l">
              <a:lnSpc>
                <a:spcPts val="4575"/>
              </a:lnSpc>
            </a:pPr>
            <a:r>
              <a:rPr lang="en-US" sz="2899" spc="173">
                <a:solidFill>
                  <a:srgbClr val="000000"/>
                </a:solidFill>
                <a:latin typeface="IBM Plex Sans"/>
              </a:rPr>
              <a:t>Manage our social media presence with strategic content. Optimize online visibility through SEO and compelling content.</a:t>
            </a:r>
          </a:p>
          <a:p>
            <a:pPr algn="l">
              <a:lnSpc>
                <a:spcPts val="4575"/>
              </a:lnSpc>
            </a:pPr>
            <a:r>
              <a:rPr lang="en-US" sz="2899" spc="173">
                <a:solidFill>
                  <a:srgbClr val="000000"/>
                </a:solidFill>
                <a:latin typeface="IBM Plex Sans"/>
              </a:rPr>
              <a:t>Drive engagement and analyze performance metrics. Collaborate across teams for a cohesive brand strategy.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6551"/>
            <a:ext cx="18418045" cy="9976275"/>
          </a:xfrm>
          <a:custGeom>
            <a:avLst/>
            <a:gdLst/>
            <a:ahLst/>
            <a:cxnLst/>
            <a:rect r="r" b="b" t="t" l="l"/>
            <a:pathLst>
              <a:path h="9976275" w="18418045">
                <a:moveTo>
                  <a:pt x="0" y="0"/>
                </a:moveTo>
                <a:lnTo>
                  <a:pt x="18418045" y="0"/>
                </a:lnTo>
                <a:lnTo>
                  <a:pt x="18418045" y="9976275"/>
                </a:lnTo>
                <a:lnTo>
                  <a:pt x="0" y="9976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1651" y="7174811"/>
            <a:ext cx="6171686" cy="2165309"/>
          </a:xfrm>
          <a:prstGeom prst="rect">
            <a:avLst/>
          </a:prstGeom>
        </p:spPr>
        <p:txBody>
          <a:bodyPr anchor="t" rtlCol="false" tIns="0" lIns="0" bIns="0" rIns="0">
            <a:spAutoFit/>
          </a:bodyPr>
          <a:lstStyle/>
          <a:p>
            <a:pPr algn="l">
              <a:lnSpc>
                <a:spcPts val="3449"/>
              </a:lnSpc>
            </a:pPr>
            <a:r>
              <a:rPr lang="en-US" sz="2499" spc="149">
                <a:solidFill>
                  <a:srgbClr val="000000"/>
                </a:solidFill>
                <a:latin typeface="IBM Plex Sans"/>
              </a:rPr>
              <a:t>We embrace a culture of continuous learning. Your professional growth is a priority, and we provide resources, mentorship, and opportunities for skill development.</a:t>
            </a:r>
          </a:p>
        </p:txBody>
      </p:sp>
      <p:sp>
        <p:nvSpPr>
          <p:cNvPr name="TextBox 4" id="4"/>
          <p:cNvSpPr txBox="true"/>
          <p:nvPr/>
        </p:nvSpPr>
        <p:spPr>
          <a:xfrm rot="0">
            <a:off x="1383973" y="2317661"/>
            <a:ext cx="6307865" cy="2165318"/>
          </a:xfrm>
          <a:prstGeom prst="rect">
            <a:avLst/>
          </a:prstGeom>
        </p:spPr>
        <p:txBody>
          <a:bodyPr anchor="t" rtlCol="false" tIns="0" lIns="0" bIns="0" rIns="0">
            <a:spAutoFit/>
          </a:bodyPr>
          <a:lstStyle/>
          <a:p>
            <a:pPr algn="l">
              <a:lnSpc>
                <a:spcPts val="3449"/>
              </a:lnSpc>
            </a:pPr>
            <a:r>
              <a:rPr lang="en-US" sz="2499" spc="149">
                <a:solidFill>
                  <a:srgbClr val="000000"/>
                </a:solidFill>
                <a:latin typeface="IBM Plex Sans"/>
              </a:rPr>
              <a:t>We believe that diverse perspectives foster innovation, and every voice is valued. Expect a workplace where your ideas are not only heard but actively encouraged.</a:t>
            </a:r>
          </a:p>
        </p:txBody>
      </p:sp>
      <p:sp>
        <p:nvSpPr>
          <p:cNvPr name="TextBox 5" id="5"/>
          <p:cNvSpPr txBox="true"/>
          <p:nvPr/>
        </p:nvSpPr>
        <p:spPr>
          <a:xfrm rot="0">
            <a:off x="9802492" y="7612923"/>
            <a:ext cx="6389456" cy="1289009"/>
          </a:xfrm>
          <a:prstGeom prst="rect">
            <a:avLst/>
          </a:prstGeom>
        </p:spPr>
        <p:txBody>
          <a:bodyPr anchor="t" rtlCol="false" tIns="0" lIns="0" bIns="0" rIns="0">
            <a:spAutoFit/>
          </a:bodyPr>
          <a:lstStyle/>
          <a:p>
            <a:pPr algn="l">
              <a:lnSpc>
                <a:spcPts val="3449"/>
              </a:lnSpc>
            </a:pPr>
            <a:r>
              <a:rPr lang="en-US" sz="2499" spc="149">
                <a:solidFill>
                  <a:srgbClr val="000000"/>
                </a:solidFill>
                <a:latin typeface="IBM Plex Sans"/>
              </a:rPr>
              <a:t>Communication is at the heart of our culture. We believe in transparency and open dialogue at all levels.</a:t>
            </a:r>
          </a:p>
        </p:txBody>
      </p:sp>
      <p:sp>
        <p:nvSpPr>
          <p:cNvPr name="TextBox 6" id="6"/>
          <p:cNvSpPr txBox="true"/>
          <p:nvPr/>
        </p:nvSpPr>
        <p:spPr>
          <a:xfrm rot="0">
            <a:off x="1334176" y="1093613"/>
            <a:ext cx="5089208" cy="1120035"/>
          </a:xfrm>
          <a:prstGeom prst="rect">
            <a:avLst/>
          </a:prstGeom>
        </p:spPr>
        <p:txBody>
          <a:bodyPr anchor="t" rtlCol="false" tIns="0" lIns="0" bIns="0" rIns="0">
            <a:spAutoFit/>
          </a:bodyPr>
          <a:lstStyle/>
          <a:p>
            <a:pPr algn="just">
              <a:lnSpc>
                <a:spcPts val="4576"/>
              </a:lnSpc>
            </a:pPr>
            <a:r>
              <a:rPr lang="en-US" sz="3299" spc="197">
                <a:solidFill>
                  <a:srgbClr val="000000"/>
                </a:solidFill>
                <a:latin typeface="IBM Plex Sans Bold"/>
              </a:rPr>
              <a:t>COLLABORATION AND INCLUSIVITY</a:t>
            </a:r>
          </a:p>
        </p:txBody>
      </p:sp>
      <p:sp>
        <p:nvSpPr>
          <p:cNvPr name="TextBox 7" id="7"/>
          <p:cNvSpPr txBox="true"/>
          <p:nvPr/>
        </p:nvSpPr>
        <p:spPr>
          <a:xfrm rot="0">
            <a:off x="1351855" y="5950763"/>
            <a:ext cx="5473408" cy="1120035"/>
          </a:xfrm>
          <a:prstGeom prst="rect">
            <a:avLst/>
          </a:prstGeom>
        </p:spPr>
        <p:txBody>
          <a:bodyPr anchor="t" rtlCol="false" tIns="0" lIns="0" bIns="0" rIns="0">
            <a:spAutoFit/>
          </a:bodyPr>
          <a:lstStyle/>
          <a:p>
            <a:pPr algn="just">
              <a:lnSpc>
                <a:spcPts val="4576"/>
              </a:lnSpc>
            </a:pPr>
            <a:r>
              <a:rPr lang="en-US" sz="3299" spc="197">
                <a:solidFill>
                  <a:srgbClr val="000000"/>
                </a:solidFill>
                <a:latin typeface="IBM Plex Sans Bold"/>
              </a:rPr>
              <a:t>CONTINUOUS LEARNING AND GROWTH</a:t>
            </a:r>
          </a:p>
        </p:txBody>
      </p:sp>
      <p:sp>
        <p:nvSpPr>
          <p:cNvPr name="TextBox 8" id="8"/>
          <p:cNvSpPr txBox="true"/>
          <p:nvPr/>
        </p:nvSpPr>
        <p:spPr>
          <a:xfrm rot="0">
            <a:off x="9802492" y="6388884"/>
            <a:ext cx="5390026" cy="1120035"/>
          </a:xfrm>
          <a:prstGeom prst="rect">
            <a:avLst/>
          </a:prstGeom>
        </p:spPr>
        <p:txBody>
          <a:bodyPr anchor="t" rtlCol="false" tIns="0" lIns="0" bIns="0" rIns="0">
            <a:spAutoFit/>
          </a:bodyPr>
          <a:lstStyle/>
          <a:p>
            <a:pPr algn="just">
              <a:lnSpc>
                <a:spcPts val="4576"/>
              </a:lnSpc>
            </a:pPr>
            <a:r>
              <a:rPr lang="en-US" sz="3299" spc="197">
                <a:solidFill>
                  <a:srgbClr val="000000"/>
                </a:solidFill>
                <a:latin typeface="IBM Plex Sans Bold"/>
              </a:rPr>
              <a:t>OPEN COMMUNICATION AND TRANSPARENCY</a:t>
            </a:r>
          </a:p>
        </p:txBody>
      </p:sp>
      <p:sp>
        <p:nvSpPr>
          <p:cNvPr name="TextBox 9" id="9"/>
          <p:cNvSpPr txBox="true"/>
          <p:nvPr/>
        </p:nvSpPr>
        <p:spPr>
          <a:xfrm rot="0">
            <a:off x="9213485" y="2400586"/>
            <a:ext cx="6575831" cy="2577113"/>
          </a:xfrm>
          <a:prstGeom prst="rect">
            <a:avLst/>
          </a:prstGeom>
        </p:spPr>
        <p:txBody>
          <a:bodyPr anchor="t" rtlCol="false" tIns="0" lIns="0" bIns="0" rIns="0">
            <a:spAutoFit/>
          </a:bodyPr>
          <a:lstStyle/>
          <a:p>
            <a:pPr algn="just">
              <a:lnSpc>
                <a:spcPts val="9979"/>
              </a:lnSpc>
            </a:pPr>
            <a:r>
              <a:rPr lang="en-US" sz="9999" spc="499">
                <a:solidFill>
                  <a:srgbClr val="000000"/>
                </a:solidFill>
                <a:latin typeface="Disket Mono Bold"/>
              </a:rPr>
              <a:t>Company Culture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8602" y="1309754"/>
            <a:ext cx="8432902" cy="9040739"/>
          </a:xfrm>
          <a:custGeom>
            <a:avLst/>
            <a:gdLst/>
            <a:ahLst/>
            <a:cxnLst/>
            <a:rect r="r" b="b" t="t" l="l"/>
            <a:pathLst>
              <a:path h="9040739" w="8432902">
                <a:moveTo>
                  <a:pt x="0" y="0"/>
                </a:moveTo>
                <a:lnTo>
                  <a:pt x="8432901" y="0"/>
                </a:lnTo>
                <a:lnTo>
                  <a:pt x="8432901" y="9040740"/>
                </a:lnTo>
                <a:lnTo>
                  <a:pt x="0" y="9040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34602" y="928516"/>
            <a:ext cx="7152275" cy="5246370"/>
            <a:chOff x="0" y="0"/>
            <a:chExt cx="9536366" cy="6995160"/>
          </a:xfrm>
        </p:grpSpPr>
        <p:sp>
          <p:nvSpPr>
            <p:cNvPr name="Freeform 4" id="4"/>
            <p:cNvSpPr/>
            <p:nvPr/>
          </p:nvSpPr>
          <p:spPr>
            <a:xfrm flipH="false" flipV="false" rot="0">
              <a:off x="0" y="0"/>
              <a:ext cx="9536303" cy="6995160"/>
            </a:xfrm>
            <a:custGeom>
              <a:avLst/>
              <a:gdLst/>
              <a:ahLst/>
              <a:cxnLst/>
              <a:rect r="r" b="b" t="t" l="l"/>
              <a:pathLst>
                <a:path h="6995160" w="9536303">
                  <a:moveTo>
                    <a:pt x="292100" y="0"/>
                  </a:moveTo>
                  <a:cubicBezTo>
                    <a:pt x="130810" y="0"/>
                    <a:pt x="0" y="130810"/>
                    <a:pt x="0" y="292100"/>
                  </a:cubicBezTo>
                  <a:lnTo>
                    <a:pt x="0" y="6703060"/>
                  </a:lnTo>
                  <a:cubicBezTo>
                    <a:pt x="0" y="6864350"/>
                    <a:pt x="130810" y="6995160"/>
                    <a:pt x="292100" y="6995160"/>
                  </a:cubicBezTo>
                  <a:lnTo>
                    <a:pt x="9255506" y="6995160"/>
                  </a:lnTo>
                  <a:cubicBezTo>
                    <a:pt x="9388856" y="6995160"/>
                    <a:pt x="9501378" y="6905752"/>
                    <a:pt x="9536303" y="6783578"/>
                  </a:cubicBezTo>
                  <a:lnTo>
                    <a:pt x="9536303" y="211582"/>
                  </a:lnTo>
                  <a:cubicBezTo>
                    <a:pt x="9501378" y="89408"/>
                    <a:pt x="9388856" y="0"/>
                    <a:pt x="9255506" y="0"/>
                  </a:cubicBezTo>
                  <a:close/>
                </a:path>
              </a:pathLst>
            </a:custGeom>
            <a:blipFill>
              <a:blip r:embed="rId4"/>
              <a:stretch>
                <a:fillRect l="-4989" t="0" r="-5039" b="0"/>
              </a:stretch>
            </a:blipFill>
          </p:spPr>
        </p:sp>
      </p:grpSp>
      <p:grpSp>
        <p:nvGrpSpPr>
          <p:cNvPr name="Group 5" id="5"/>
          <p:cNvGrpSpPr>
            <a:grpSpLocks noChangeAspect="true"/>
          </p:cNvGrpSpPr>
          <p:nvPr/>
        </p:nvGrpSpPr>
        <p:grpSpPr>
          <a:xfrm rot="0">
            <a:off x="0" y="0"/>
            <a:ext cx="3301756" cy="3276905"/>
            <a:chOff x="0" y="0"/>
            <a:chExt cx="3301746" cy="3276905"/>
          </a:xfrm>
        </p:grpSpPr>
        <p:sp>
          <p:nvSpPr>
            <p:cNvPr name="Freeform 6" id="6"/>
            <p:cNvSpPr/>
            <p:nvPr/>
          </p:nvSpPr>
          <p:spPr>
            <a:xfrm flipH="false" flipV="false" rot="0">
              <a:off x="0" y="0"/>
              <a:ext cx="3301873" cy="3276981"/>
            </a:xfrm>
            <a:custGeom>
              <a:avLst/>
              <a:gdLst/>
              <a:ahLst/>
              <a:cxnLst/>
              <a:rect r="r" b="b" t="t" l="l"/>
              <a:pathLst>
                <a:path h="3276981" w="3301873">
                  <a:moveTo>
                    <a:pt x="2641346" y="635508"/>
                  </a:moveTo>
                  <a:lnTo>
                    <a:pt x="2641346" y="2616581"/>
                  </a:lnTo>
                  <a:lnTo>
                    <a:pt x="660400" y="2616581"/>
                  </a:lnTo>
                  <a:lnTo>
                    <a:pt x="660400" y="635508"/>
                  </a:lnTo>
                  <a:close/>
                  <a:moveTo>
                    <a:pt x="480568" y="0"/>
                  </a:moveTo>
                  <a:cubicBezTo>
                    <a:pt x="455930" y="20193"/>
                    <a:pt x="440182" y="50800"/>
                    <a:pt x="440182" y="85217"/>
                  </a:cubicBezTo>
                  <a:lnTo>
                    <a:pt x="440182" y="415417"/>
                  </a:lnTo>
                  <a:lnTo>
                    <a:pt x="109982" y="415417"/>
                  </a:lnTo>
                  <a:cubicBezTo>
                    <a:pt x="49276" y="415417"/>
                    <a:pt x="0" y="464566"/>
                    <a:pt x="0" y="525399"/>
                  </a:cubicBezTo>
                  <a:cubicBezTo>
                    <a:pt x="0" y="586232"/>
                    <a:pt x="49276" y="635508"/>
                    <a:pt x="110109" y="635508"/>
                  </a:cubicBezTo>
                  <a:lnTo>
                    <a:pt x="440309" y="635508"/>
                  </a:lnTo>
                  <a:lnTo>
                    <a:pt x="440309" y="2726563"/>
                  </a:lnTo>
                  <a:cubicBezTo>
                    <a:pt x="440309" y="2787396"/>
                    <a:pt x="489585" y="2836672"/>
                    <a:pt x="550418" y="2836672"/>
                  </a:cubicBezTo>
                  <a:lnTo>
                    <a:pt x="2641346" y="2836672"/>
                  </a:lnTo>
                  <a:lnTo>
                    <a:pt x="2641346" y="3166872"/>
                  </a:lnTo>
                  <a:cubicBezTo>
                    <a:pt x="2641346" y="3227705"/>
                    <a:pt x="2690622" y="3276981"/>
                    <a:pt x="2751455" y="3276981"/>
                  </a:cubicBezTo>
                  <a:cubicBezTo>
                    <a:pt x="2812288" y="3276981"/>
                    <a:pt x="2861564" y="3227705"/>
                    <a:pt x="2861564" y="3166872"/>
                  </a:cubicBezTo>
                  <a:lnTo>
                    <a:pt x="2861564" y="2836672"/>
                  </a:lnTo>
                  <a:lnTo>
                    <a:pt x="3191764" y="2836672"/>
                  </a:lnTo>
                  <a:cubicBezTo>
                    <a:pt x="3252597" y="2836672"/>
                    <a:pt x="3301873" y="2787396"/>
                    <a:pt x="3301873" y="2726563"/>
                  </a:cubicBezTo>
                  <a:cubicBezTo>
                    <a:pt x="3301873" y="2665730"/>
                    <a:pt x="3252597" y="2616454"/>
                    <a:pt x="3191764" y="2616454"/>
                  </a:cubicBezTo>
                  <a:lnTo>
                    <a:pt x="2861564" y="2616454"/>
                  </a:lnTo>
                  <a:lnTo>
                    <a:pt x="2861564" y="525399"/>
                  </a:lnTo>
                  <a:cubicBezTo>
                    <a:pt x="2861564" y="464566"/>
                    <a:pt x="2812288" y="415290"/>
                    <a:pt x="2751455" y="415290"/>
                  </a:cubicBezTo>
                  <a:lnTo>
                    <a:pt x="660400" y="415290"/>
                  </a:lnTo>
                  <a:lnTo>
                    <a:pt x="660400" y="85090"/>
                  </a:lnTo>
                  <a:cubicBezTo>
                    <a:pt x="660400" y="50800"/>
                    <a:pt x="644652" y="20193"/>
                    <a:pt x="620014" y="0"/>
                  </a:cubicBezTo>
                  <a:close/>
                </a:path>
              </a:pathLst>
            </a:custGeom>
            <a:solidFill>
              <a:srgbClr val="F6F087"/>
            </a:solidFill>
          </p:spPr>
        </p:sp>
      </p:grpSp>
      <p:sp>
        <p:nvSpPr>
          <p:cNvPr name="Freeform 7" id="7"/>
          <p:cNvSpPr/>
          <p:nvPr/>
        </p:nvSpPr>
        <p:spPr>
          <a:xfrm flipH="false" flipV="false" rot="0">
            <a:off x="13805335"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197585"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471109" y="662616"/>
            <a:ext cx="7287568" cy="5575697"/>
          </a:xfrm>
          <a:custGeom>
            <a:avLst/>
            <a:gdLst/>
            <a:ahLst/>
            <a:cxnLst/>
            <a:rect r="r" b="b" t="t" l="l"/>
            <a:pathLst>
              <a:path h="5575697" w="7287568">
                <a:moveTo>
                  <a:pt x="0" y="0"/>
                </a:moveTo>
                <a:lnTo>
                  <a:pt x="7287568" y="0"/>
                </a:lnTo>
                <a:lnTo>
                  <a:pt x="7287568" y="5575697"/>
                </a:lnTo>
                <a:lnTo>
                  <a:pt x="0" y="55756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658920" y="8306019"/>
            <a:ext cx="1036396" cy="1036396"/>
          </a:xfrm>
          <a:custGeom>
            <a:avLst/>
            <a:gdLst/>
            <a:ahLst/>
            <a:cxnLst/>
            <a:rect r="r" b="b" t="t" l="l"/>
            <a:pathLst>
              <a:path h="1036396" w="1036396">
                <a:moveTo>
                  <a:pt x="0" y="0"/>
                </a:moveTo>
                <a:lnTo>
                  <a:pt x="1036396" y="0"/>
                </a:lnTo>
                <a:lnTo>
                  <a:pt x="1036396" y="1036396"/>
                </a:lnTo>
                <a:lnTo>
                  <a:pt x="0" y="1036396"/>
                </a:lnTo>
                <a:lnTo>
                  <a:pt x="0" y="0"/>
                </a:lnTo>
                <a:close/>
              </a:path>
            </a:pathLst>
          </a:custGeom>
          <a:blipFill>
            <a:blip r:embed="rId5">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28700" y="1127455"/>
            <a:ext cx="7521950" cy="3843938"/>
          </a:xfrm>
          <a:prstGeom prst="rect">
            <a:avLst/>
          </a:prstGeom>
        </p:spPr>
        <p:txBody>
          <a:bodyPr anchor="t" rtlCol="false" tIns="0" lIns="0" bIns="0" rIns="0">
            <a:spAutoFit/>
          </a:bodyPr>
          <a:lstStyle/>
          <a:p>
            <a:pPr algn="just">
              <a:lnSpc>
                <a:spcPts val="9979"/>
              </a:lnSpc>
            </a:pPr>
            <a:r>
              <a:rPr lang="en-US" sz="9999" spc="499">
                <a:solidFill>
                  <a:srgbClr val="000000"/>
                </a:solidFill>
                <a:latin typeface="Disket Mono Bold"/>
              </a:rPr>
              <a:t>Benefits and</a:t>
            </a:r>
          </a:p>
          <a:p>
            <a:pPr algn="l">
              <a:lnSpc>
                <a:spcPts val="9979"/>
              </a:lnSpc>
            </a:pPr>
            <a:r>
              <a:rPr lang="en-US" sz="9999" spc="499">
                <a:solidFill>
                  <a:srgbClr val="000000"/>
                </a:solidFill>
                <a:latin typeface="Disket Mono Bold"/>
              </a:rPr>
              <a:t>Perks</a:t>
            </a:r>
          </a:p>
        </p:txBody>
      </p:sp>
      <p:sp>
        <p:nvSpPr>
          <p:cNvPr name="TextBox 12" id="12"/>
          <p:cNvSpPr txBox="true"/>
          <p:nvPr/>
        </p:nvSpPr>
        <p:spPr>
          <a:xfrm rot="0">
            <a:off x="1028700" y="7004418"/>
            <a:ext cx="8136331" cy="2346960"/>
          </a:xfrm>
          <a:prstGeom prst="rect">
            <a:avLst/>
          </a:prstGeom>
        </p:spPr>
        <p:txBody>
          <a:bodyPr anchor="t" rtlCol="false" tIns="0" lIns="0" bIns="0" rIns="0">
            <a:spAutoFit/>
          </a:bodyPr>
          <a:lstStyle/>
          <a:p>
            <a:pPr algn="l">
              <a:lnSpc>
                <a:spcPts val="3750"/>
              </a:lnSpc>
            </a:pPr>
            <a:r>
              <a:rPr lang="en-US" sz="2700" spc="162">
                <a:solidFill>
                  <a:srgbClr val="000000"/>
                </a:solidFill>
                <a:latin typeface="IBM Plex Sans"/>
              </a:rPr>
              <a:t>Enjoy wellness programs, team-building activities, and social events. Your journey with us is not just about work, it's about thriving both personally and professionally. Welcome to a workplace that cares about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DAGEEV1_-Ns</dc:identifier>
  <dcterms:modified xsi:type="dcterms:W3CDTF">2011-08-01T06:04:30Z</dcterms:modified>
  <cp:revision>1</cp:revision>
  <dc:title>Property Master</dc:title>
</cp:coreProperties>
</file>